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/>
    <p:restoredTop sz="93482"/>
  </p:normalViewPr>
  <p:slideViewPr>
    <p:cSldViewPr snapToGrid="0" snapToObjects="1">
      <p:cViewPr>
        <p:scale>
          <a:sx n="105" d="100"/>
          <a:sy n="105" d="100"/>
        </p:scale>
        <p:origin x="1016" y="-36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51C6C-35A0-7240-A44E-6A4DA560DCCF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95643-CAA5-214B-AF68-778EBFBF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95643-CAA5-214B-AF68-778EBFBF10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2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E5B4-DC34-1D42-9BF1-D2F5AFBBE483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F5BD-B5F5-FC43-8C78-E2BC5318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0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2907" y="90553"/>
            <a:ext cx="9641411" cy="6634025"/>
            <a:chOff x="122907" y="90553"/>
            <a:chExt cx="9641411" cy="6634025"/>
          </a:xfrm>
        </p:grpSpPr>
        <p:pic>
          <p:nvPicPr>
            <p:cNvPr id="6" name="Picture 5" descr="free-certificate-border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26600" y="-1413140"/>
              <a:ext cx="6634025" cy="964141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26532" y="1003300"/>
              <a:ext cx="397933" cy="480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6148" y="1003300"/>
              <a:ext cx="397933" cy="480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4741342" y="-3103025"/>
              <a:ext cx="397933" cy="7950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741341" y="1968512"/>
              <a:ext cx="397933" cy="7950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68142" y="2616326"/>
            <a:ext cx="9013213" cy="265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smtClean="0">
                <a:latin typeface="Apple Chancery"/>
                <a:cs typeface="Apple Chancery"/>
              </a:rPr>
              <a:t>We hereby award the </a:t>
            </a:r>
          </a:p>
          <a:p>
            <a:pPr marL="0" indent="0" algn="ctr">
              <a:buNone/>
            </a:pPr>
            <a:r>
              <a:rPr lang="en-US" sz="2800" dirty="0" smtClean="0">
                <a:latin typeface="Trajan Pro"/>
                <a:cs typeface="Trajan Pro"/>
              </a:rPr>
              <a:t>Prize for Best Student Poster</a:t>
            </a:r>
          </a:p>
          <a:p>
            <a:pPr marL="0" indent="0" algn="ctr">
              <a:buNone/>
            </a:pPr>
            <a:r>
              <a:rPr lang="en-US" sz="2000" i="1" dirty="0" smtClean="0">
                <a:latin typeface="Apple Chancery"/>
                <a:cs typeface="Apple Chancery"/>
              </a:rPr>
              <a:t>to</a:t>
            </a:r>
          </a:p>
          <a:p>
            <a:pPr marL="0" indent="0" algn="ctr">
              <a:buNone/>
            </a:pPr>
            <a:r>
              <a:rPr lang="en-US" dirty="0" smtClean="0">
                <a:latin typeface="Trajan Pro"/>
                <a:cs typeface="Trajan Pro"/>
              </a:rPr>
              <a:t> __________________________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rajan Pro"/>
                <a:cs typeface="Trajan Pro"/>
              </a:rPr>
              <a:t>at the </a:t>
            </a:r>
            <a:r>
              <a:rPr lang="en-US" sz="2400" dirty="0">
                <a:solidFill>
                  <a:srgbClr val="FF0000"/>
                </a:solidFill>
                <a:latin typeface="Trajan Pro"/>
                <a:cs typeface="Trajan Pro"/>
              </a:rPr>
              <a:t>&lt;Meeting Name&gt;</a:t>
            </a:r>
            <a:endParaRPr lang="en-US" sz="2400" dirty="0">
              <a:solidFill>
                <a:srgbClr val="FF0000"/>
              </a:solidFill>
              <a:latin typeface="Trajan Pro"/>
              <a:cs typeface="Trajan Pro"/>
            </a:endParaRPr>
          </a:p>
        </p:txBody>
      </p:sp>
      <p:pic>
        <p:nvPicPr>
          <p:cNvPr id="13" name="Picture 12" descr="banner_header_cro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1330" r="300"/>
          <a:stretch/>
        </p:blipFill>
        <p:spPr>
          <a:xfrm>
            <a:off x="956749" y="685800"/>
            <a:ext cx="7933267" cy="176983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00696" y="5666609"/>
            <a:ext cx="6352888" cy="307777"/>
            <a:chOff x="846696" y="5508113"/>
            <a:chExt cx="6352888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46696" y="5508113"/>
              <a:ext cx="337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rajan Pro"/>
                  <a:cs typeface="Trajan Pro"/>
                </a:rPr>
                <a:t>&lt;NAME&gt;</a:t>
              </a:r>
              <a:r>
                <a:rPr lang="en-US" sz="1400" dirty="0">
                  <a:latin typeface="Trajan Pro"/>
                  <a:cs typeface="Trajan Pro"/>
                </a:rPr>
                <a:t>, President</a:t>
              </a:r>
              <a:endParaRPr lang="en-US" sz="1400" dirty="0">
                <a:latin typeface="Trajan Pro"/>
                <a:cs typeface="Trajan Pr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5817" y="5508113"/>
              <a:ext cx="95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rajan Pro"/>
                  <a:cs typeface="Trajan Pro"/>
                </a:rPr>
                <a:t>Date</a:t>
              </a:r>
              <a:endParaRPr lang="en-US" sz="1400" dirty="0">
                <a:latin typeface="Trajan Pro"/>
                <a:cs typeface="Trajan Pro"/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1100696" y="5666609"/>
            <a:ext cx="31284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69496" y="5666609"/>
            <a:ext cx="31284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2907" y="90553"/>
            <a:ext cx="9641411" cy="6634025"/>
            <a:chOff x="122907" y="90553"/>
            <a:chExt cx="9641411" cy="6634025"/>
          </a:xfrm>
        </p:grpSpPr>
        <p:pic>
          <p:nvPicPr>
            <p:cNvPr id="6" name="Picture 5" descr="free-certificate-border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26600" y="-1413140"/>
              <a:ext cx="6634025" cy="964141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26532" y="1003300"/>
              <a:ext cx="397933" cy="480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6148" y="1003300"/>
              <a:ext cx="397933" cy="480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4741342" y="-3103025"/>
              <a:ext cx="397933" cy="7950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741341" y="1968512"/>
              <a:ext cx="397933" cy="7950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68142" y="2616326"/>
            <a:ext cx="9013213" cy="265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smtClean="0">
                <a:latin typeface="Apple Chancery"/>
                <a:cs typeface="Apple Chancery"/>
              </a:rPr>
              <a:t>We hereby award the </a:t>
            </a:r>
          </a:p>
          <a:p>
            <a:pPr marL="0" indent="0" algn="ctr">
              <a:buNone/>
            </a:pPr>
            <a:r>
              <a:rPr lang="en-US" sz="2800" dirty="0" smtClean="0">
                <a:latin typeface="Trajan Pro"/>
                <a:cs typeface="Trajan Pro"/>
              </a:rPr>
              <a:t>Prize for Best Student Talk</a:t>
            </a:r>
          </a:p>
          <a:p>
            <a:pPr marL="0" indent="0" algn="ctr">
              <a:buNone/>
            </a:pPr>
            <a:r>
              <a:rPr lang="en-US" sz="2000" i="1" dirty="0" smtClean="0">
                <a:latin typeface="Apple Chancery"/>
                <a:cs typeface="Apple Chancery"/>
              </a:rPr>
              <a:t>to</a:t>
            </a:r>
          </a:p>
          <a:p>
            <a:pPr marL="0" indent="0" algn="ctr">
              <a:buNone/>
            </a:pPr>
            <a:r>
              <a:rPr lang="en-US" dirty="0" smtClean="0">
                <a:latin typeface="Trajan Pro"/>
                <a:cs typeface="Trajan Pro"/>
              </a:rPr>
              <a:t> __________________________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rajan Pro"/>
                <a:cs typeface="Trajan Pro"/>
              </a:rPr>
              <a:t>at the </a:t>
            </a:r>
            <a:r>
              <a:rPr lang="en-US" sz="2400" dirty="0">
                <a:solidFill>
                  <a:srgbClr val="FF0000"/>
                </a:solidFill>
                <a:latin typeface="Trajan Pro"/>
                <a:cs typeface="Trajan Pro"/>
              </a:rPr>
              <a:t>&lt;Meeting Name&gt;</a:t>
            </a:r>
            <a:endParaRPr lang="en-US" sz="2400" dirty="0">
              <a:solidFill>
                <a:srgbClr val="FF0000"/>
              </a:solidFill>
              <a:latin typeface="Trajan Pro"/>
              <a:cs typeface="Trajan Pro"/>
            </a:endParaRPr>
          </a:p>
        </p:txBody>
      </p:sp>
      <p:pic>
        <p:nvPicPr>
          <p:cNvPr id="13" name="Picture 12" descr="banner_header_cro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1330" r="300"/>
          <a:stretch/>
        </p:blipFill>
        <p:spPr>
          <a:xfrm>
            <a:off x="956749" y="685800"/>
            <a:ext cx="7933267" cy="176983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00696" y="5654417"/>
            <a:ext cx="6352888" cy="307777"/>
            <a:chOff x="846696" y="5508113"/>
            <a:chExt cx="6352888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46696" y="5508113"/>
              <a:ext cx="337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Trajan Pro"/>
                  <a:cs typeface="Trajan Pro"/>
                </a:rPr>
                <a:t>&lt;NAME&gt;</a:t>
              </a:r>
              <a:r>
                <a:rPr lang="en-US" sz="1400" dirty="0">
                  <a:latin typeface="Trajan Pro"/>
                  <a:cs typeface="Trajan Pro"/>
                </a:rPr>
                <a:t>, President</a:t>
              </a:r>
              <a:endParaRPr lang="en-US" sz="1400" dirty="0">
                <a:latin typeface="Trajan Pro"/>
                <a:cs typeface="Trajan Pr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5817" y="5508113"/>
              <a:ext cx="95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rajan Pro"/>
                  <a:cs typeface="Trajan Pro"/>
                </a:rPr>
                <a:t>Date</a:t>
              </a:r>
              <a:endParaRPr lang="en-US" sz="1400" dirty="0">
                <a:latin typeface="Trajan Pro"/>
                <a:cs typeface="Trajan Pro"/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1100696" y="5654417"/>
            <a:ext cx="31284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69496" y="5654417"/>
            <a:ext cx="31284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2907" y="90553"/>
            <a:ext cx="9641411" cy="6634025"/>
            <a:chOff x="122907" y="90553"/>
            <a:chExt cx="9641411" cy="6634025"/>
          </a:xfrm>
        </p:grpSpPr>
        <p:pic>
          <p:nvPicPr>
            <p:cNvPr id="6" name="Picture 5" descr="free-certificate-border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26600" y="-1413140"/>
              <a:ext cx="6634025" cy="964141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26532" y="1003300"/>
              <a:ext cx="397933" cy="480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6148" y="1003300"/>
              <a:ext cx="397933" cy="480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4741342" y="-3103025"/>
              <a:ext cx="397933" cy="7950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741341" y="1968512"/>
              <a:ext cx="397933" cy="7950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68142" y="2616326"/>
            <a:ext cx="9013213" cy="265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 smtClean="0">
                <a:latin typeface="Apple Chancery"/>
                <a:cs typeface="Apple Chancery"/>
              </a:rPr>
              <a:t>We hereby award the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  <a:latin typeface="Trajan Pro"/>
                <a:cs typeface="Trajan Pro"/>
              </a:rPr>
              <a:t>&lt;year&gt; </a:t>
            </a:r>
            <a:r>
              <a:rPr lang="en-US" sz="2800" dirty="0" smtClean="0">
                <a:latin typeface="Trajan Pro"/>
                <a:cs typeface="Trajan Pro"/>
              </a:rPr>
              <a:t>Paper </a:t>
            </a:r>
            <a:r>
              <a:rPr lang="en-US" sz="2800" dirty="0" smtClean="0">
                <a:latin typeface="Trajan Pro"/>
                <a:cs typeface="Trajan Pro"/>
              </a:rPr>
              <a:t>of the Year Award</a:t>
            </a:r>
          </a:p>
          <a:p>
            <a:pPr marL="0" indent="0" algn="ctr">
              <a:buNone/>
            </a:pPr>
            <a:r>
              <a:rPr lang="en-US" sz="2000" i="1" dirty="0" smtClean="0">
                <a:latin typeface="Apple Chancery"/>
                <a:cs typeface="Apple Chancery"/>
              </a:rPr>
              <a:t>to</a:t>
            </a:r>
          </a:p>
          <a:p>
            <a:pPr marL="0" indent="0" algn="ctr">
              <a:buNone/>
            </a:pPr>
            <a:endParaRPr lang="en-US" sz="2400" dirty="0" smtClean="0">
              <a:latin typeface="Trajan Pro"/>
              <a:cs typeface="Trajan Pro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Trajan Pro"/>
                <a:cs typeface="Trajan Pro"/>
              </a:rPr>
              <a:t>at </a:t>
            </a:r>
            <a:r>
              <a:rPr lang="en-US" sz="2400" dirty="0" smtClean="0">
                <a:latin typeface="Trajan Pro"/>
                <a:cs typeface="Trajan Pro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rajan Pro"/>
                <a:cs typeface="Trajan Pro"/>
              </a:rPr>
              <a:t>&lt;Meeting Name&gt;</a:t>
            </a:r>
            <a:endParaRPr lang="en-US" sz="2400" dirty="0">
              <a:solidFill>
                <a:srgbClr val="FF0000"/>
              </a:solidFill>
              <a:latin typeface="Trajan Pro"/>
              <a:cs typeface="Trajan Pro"/>
            </a:endParaRPr>
          </a:p>
        </p:txBody>
      </p:sp>
      <p:pic>
        <p:nvPicPr>
          <p:cNvPr id="13" name="Picture 12" descr="banner_header_cro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1330" r="300"/>
          <a:stretch/>
        </p:blipFill>
        <p:spPr>
          <a:xfrm>
            <a:off x="956749" y="685800"/>
            <a:ext cx="7933267" cy="176983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00696" y="5678801"/>
            <a:ext cx="6352888" cy="307777"/>
            <a:chOff x="846696" y="5508113"/>
            <a:chExt cx="6352888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846696" y="5508113"/>
              <a:ext cx="337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Trajan Pro"/>
                  <a:cs typeface="Trajan Pro"/>
                </a:rPr>
                <a:t>&lt;NAME&gt;</a:t>
              </a:r>
              <a:r>
                <a:rPr lang="en-US" sz="1400" dirty="0" smtClean="0">
                  <a:latin typeface="Trajan Pro"/>
                  <a:cs typeface="Trajan Pro"/>
                </a:rPr>
                <a:t>, </a:t>
              </a:r>
              <a:r>
                <a:rPr lang="en-US" sz="1400" dirty="0" smtClean="0">
                  <a:latin typeface="Trajan Pro"/>
                  <a:cs typeface="Trajan Pro"/>
                </a:rPr>
                <a:t>President</a:t>
              </a:r>
              <a:endParaRPr lang="en-US" sz="1400" dirty="0">
                <a:latin typeface="Trajan Pro"/>
                <a:cs typeface="Trajan Pr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5817" y="5508113"/>
              <a:ext cx="953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rajan Pro"/>
                  <a:cs typeface="Trajan Pro"/>
                </a:rPr>
                <a:t>Date</a:t>
              </a:r>
              <a:endParaRPr lang="en-US" sz="1400" dirty="0">
                <a:latin typeface="Trajan Pro"/>
                <a:cs typeface="Trajan Pro"/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1100696" y="5678801"/>
            <a:ext cx="31284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69496" y="5678801"/>
            <a:ext cx="31284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71</Words>
  <Application>Microsoft Macintosh PowerPoint</Application>
  <PresentationFormat>A4 Paper (210x297 mm)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Apple Chancery</vt:lpstr>
      <vt:lpstr>Calibri</vt:lpstr>
      <vt:lpstr>Trajan Pro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UC Davis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17</cp:revision>
  <cp:lastPrinted>2017-08-29T15:22:08Z</cp:lastPrinted>
  <dcterms:created xsi:type="dcterms:W3CDTF">2015-09-03T07:33:41Z</dcterms:created>
  <dcterms:modified xsi:type="dcterms:W3CDTF">2018-10-22T14:51:48Z</dcterms:modified>
</cp:coreProperties>
</file>