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B81C-BB4A-834B-9459-C3F1F3EA506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2828-5D82-2C4C-949E-65CB46F2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04709" y="1128889"/>
            <a:ext cx="7591776" cy="440266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523" y="1505185"/>
            <a:ext cx="2963334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523" y="2137364"/>
            <a:ext cx="5907850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523" y="2761899"/>
            <a:ext cx="5907850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523" y="3403597"/>
            <a:ext cx="5907850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523" y="4033896"/>
            <a:ext cx="6556960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523" y="4666075"/>
            <a:ext cx="6556960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523" y="1571033"/>
            <a:ext cx="296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fixed, intelligent, k &lt; n-</a:t>
            </a:r>
            <a:r>
              <a:rPr lang="en-US" sz="1600" dirty="0" smtClean="0">
                <a:latin typeface="Times New Roman"/>
                <a:cs typeface="Times New Roman"/>
              </a:rPr>
              <a:t>1 </a:t>
            </a:r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Thm</a:t>
            </a:r>
            <a:r>
              <a:rPr lang="en-US" sz="1400" dirty="0" smtClean="0">
                <a:latin typeface="Times New Roman"/>
                <a:cs typeface="Times New Roman"/>
              </a:rPr>
              <a:t> 4)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523" y="2212618"/>
            <a:ext cx="349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fixed, intelligent, k = n-</a:t>
            </a:r>
            <a:r>
              <a:rPr lang="en-US" sz="1600" dirty="0" smtClean="0">
                <a:latin typeface="Times New Roman"/>
                <a:cs typeface="Times New Roman"/>
              </a:rPr>
              <a:t>1 </a:t>
            </a:r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Thm</a:t>
            </a:r>
            <a:r>
              <a:rPr lang="en-US" sz="1400" dirty="0" smtClean="0">
                <a:latin typeface="Times New Roman"/>
                <a:cs typeface="Times New Roman"/>
              </a:rPr>
              <a:t> 4)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523" y="2854202"/>
            <a:ext cx="349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mobile, random, k ≤ n-</a:t>
            </a:r>
            <a:r>
              <a:rPr lang="en-US" sz="1600" dirty="0" smtClean="0">
                <a:latin typeface="Times New Roman"/>
                <a:cs typeface="Times New Roman"/>
              </a:rPr>
              <a:t>1 </a:t>
            </a:r>
            <a:r>
              <a:rPr lang="en-US" sz="1400" dirty="0" smtClean="0">
                <a:latin typeface="Times New Roman"/>
                <a:cs typeface="Times New Roman"/>
              </a:rPr>
              <a:t>(Thm5)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523" y="3458159"/>
            <a:ext cx="349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mobile, intelligent, k = </a:t>
            </a:r>
            <a:r>
              <a:rPr lang="en-US" sz="1600" dirty="0" smtClean="0">
                <a:latin typeface="Times New Roman"/>
                <a:cs typeface="Times New Roman"/>
              </a:rPr>
              <a:t>1 </a:t>
            </a:r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Thm</a:t>
            </a:r>
            <a:r>
              <a:rPr lang="en-US" sz="1400" dirty="0" smtClean="0">
                <a:latin typeface="Times New Roman"/>
                <a:cs typeface="Times New Roman"/>
              </a:rPr>
              <a:t> 6)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523" y="4118559"/>
            <a:ext cx="349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mobile, intelligent, k &gt; </a:t>
            </a:r>
            <a:r>
              <a:rPr lang="en-US" sz="1600" dirty="0" smtClean="0">
                <a:latin typeface="Times New Roman"/>
                <a:cs typeface="Times New Roman"/>
              </a:rPr>
              <a:t>1 </a:t>
            </a:r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Thm</a:t>
            </a:r>
            <a:r>
              <a:rPr lang="en-US" sz="1400" dirty="0" smtClean="0">
                <a:latin typeface="Times New Roman"/>
                <a:cs typeface="Times New Roman"/>
              </a:rPr>
              <a:t> 6)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523" y="4741330"/>
            <a:ext cx="349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any adversary, k = </a:t>
            </a:r>
            <a:r>
              <a:rPr lang="en-US" sz="1600" dirty="0" smtClean="0">
                <a:latin typeface="Times New Roman"/>
                <a:cs typeface="Times New Roman"/>
              </a:rPr>
              <a:t>n </a:t>
            </a:r>
            <a:r>
              <a:rPr lang="en-US" sz="1400" dirty="0" smtClean="0">
                <a:latin typeface="Times New Roman"/>
                <a:cs typeface="Times New Roman"/>
              </a:rPr>
              <a:t>(</a:t>
            </a:r>
            <a:r>
              <a:rPr lang="en-US" sz="1400" dirty="0" err="1" smtClean="0">
                <a:latin typeface="Times New Roman"/>
                <a:cs typeface="Times New Roman"/>
              </a:rPr>
              <a:t>Thm</a:t>
            </a:r>
            <a:r>
              <a:rPr lang="en-US" sz="1400" dirty="0" smtClean="0">
                <a:latin typeface="Times New Roman"/>
                <a:cs typeface="Times New Roman"/>
              </a:rPr>
              <a:t> 4)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37369" y="5836787"/>
            <a:ext cx="165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Payoff gain, α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82038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33009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93387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1877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12255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61338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19905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78426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27536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89890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97532" y="5359034"/>
            <a:ext cx="0" cy="17629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54778" y="1559069"/>
            <a:ext cx="148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k/(n-1)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9070" y="4694295"/>
            <a:ext cx="102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n/(n-1)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69070" y="4158743"/>
            <a:ext cx="102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n/(n-1)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99326" y="3495672"/>
            <a:ext cx="89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99326" y="2854202"/>
            <a:ext cx="89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99326" y="2257540"/>
            <a:ext cx="89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α &lt;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81329" y="5559788"/>
            <a:ext cx="102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n/(n-1)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7773" y="5559788"/>
            <a:ext cx="28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5698" y="5559788"/>
            <a:ext cx="1027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n/(2(n-1))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-520003" y="3129402"/>
            <a:ext cx="19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Type of adversary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725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131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Holly Borowski</dc:creator>
  <cp:keywords/>
  <dc:description/>
  <cp:lastModifiedBy>Holly Borowski</cp:lastModifiedBy>
  <cp:revision>12</cp:revision>
  <dcterms:created xsi:type="dcterms:W3CDTF">2015-03-22T16:56:51Z</dcterms:created>
  <dcterms:modified xsi:type="dcterms:W3CDTF">2015-03-24T23:00:03Z</dcterms:modified>
  <cp:category/>
</cp:coreProperties>
</file>