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40E8-54E5-E04C-863E-87B5EC77489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1800-2831-6B44-B4E3-DA411E94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8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40E8-54E5-E04C-863E-87B5EC77489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1800-2831-6B44-B4E3-DA411E94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7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40E8-54E5-E04C-863E-87B5EC77489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1800-2831-6B44-B4E3-DA411E94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40E8-54E5-E04C-863E-87B5EC77489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1800-2831-6B44-B4E3-DA411E94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8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40E8-54E5-E04C-863E-87B5EC77489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1800-2831-6B44-B4E3-DA411E94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40E8-54E5-E04C-863E-87B5EC77489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1800-2831-6B44-B4E3-DA411E94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40E8-54E5-E04C-863E-87B5EC77489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1800-2831-6B44-B4E3-DA411E94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40E8-54E5-E04C-863E-87B5EC77489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1800-2831-6B44-B4E3-DA411E94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40E8-54E5-E04C-863E-87B5EC77489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1800-2831-6B44-B4E3-DA411E94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7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40E8-54E5-E04C-863E-87B5EC77489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1800-2831-6B44-B4E3-DA411E94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40E8-54E5-E04C-863E-87B5EC77489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1800-2831-6B44-B4E3-DA411E94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9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240E8-54E5-E04C-863E-87B5EC77489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1800-2831-6B44-B4E3-DA411E94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2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vTime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63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3514" y="5692792"/>
            <a:ext cx="1950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players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91291" y="3163124"/>
            <a:ext cx="4456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to reach within </a:t>
            </a:r>
            <a:r>
              <a:rPr lang="en-US" sz="1400" dirty="0" err="1" smtClean="0"/>
              <a:t>ε</a:t>
            </a:r>
            <a:r>
              <a:rPr lang="en-US" sz="1400" dirty="0" smtClean="0"/>
              <a:t>=0.05 of the stationary distribution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014231" y="2653611"/>
            <a:ext cx="138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4n log log 4n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3464" y="4359621"/>
            <a:ext cx="138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 log log 2n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6355702" y="4082481"/>
            <a:ext cx="0" cy="277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>
            <a:off x="4706469" y="3022943"/>
            <a:ext cx="0" cy="3677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6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Borowski</dc:creator>
  <cp:lastModifiedBy>Holly Borowski</cp:lastModifiedBy>
  <cp:revision>3</cp:revision>
  <dcterms:created xsi:type="dcterms:W3CDTF">2016-01-21T21:51:24Z</dcterms:created>
  <dcterms:modified xsi:type="dcterms:W3CDTF">2016-01-21T21:59:02Z</dcterms:modified>
</cp:coreProperties>
</file>