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481"/>
    <p:restoredTop sz="94648"/>
  </p:normalViewPr>
  <p:slideViewPr>
    <p:cSldViewPr snapToGrid="0" snapToObjects="1">
      <p:cViewPr varScale="1">
        <p:scale>
          <a:sx n="175" d="100"/>
          <a:sy n="175" d="100"/>
        </p:scale>
        <p:origin x="3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7130-6137-3849-8954-7771089AF33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5311-D440-FA48-ACFB-48924121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7130-6137-3849-8954-7771089AF33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5311-D440-FA48-ACFB-48924121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7130-6137-3849-8954-7771089AF33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5311-D440-FA48-ACFB-48924121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7130-6137-3849-8954-7771089AF33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5311-D440-FA48-ACFB-48924121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7130-6137-3849-8954-7771089AF33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5311-D440-FA48-ACFB-48924121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2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7130-6137-3849-8954-7771089AF33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5311-D440-FA48-ACFB-48924121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7130-6137-3849-8954-7771089AF33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5311-D440-FA48-ACFB-48924121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7130-6137-3849-8954-7771089AF33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5311-D440-FA48-ACFB-48924121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6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7130-6137-3849-8954-7771089AF33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5311-D440-FA48-ACFB-48924121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5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7130-6137-3849-8954-7771089AF33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5311-D440-FA48-ACFB-48924121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1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7130-6137-3849-8954-7771089AF33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5311-D440-FA48-ACFB-48924121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1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7130-6137-3849-8954-7771089AF33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5311-D440-FA48-ACFB-48924121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4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72D08E-B5A8-6222-32C9-D61DBF1ADDC0}"/>
              </a:ext>
            </a:extLst>
          </p:cNvPr>
          <p:cNvSpPr/>
          <p:nvPr/>
        </p:nvSpPr>
        <p:spPr>
          <a:xfrm>
            <a:off x="330820" y="315310"/>
            <a:ext cx="1371600" cy="1371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(1: 0A)</a:t>
            </a:r>
          </a:p>
          <a:p>
            <a:pPr algn="ctr"/>
            <a:r>
              <a:rPr lang="en-US" sz="900" dirty="0"/>
              <a:t>No dormancy</a:t>
            </a:r>
          </a:p>
          <a:p>
            <a:pPr algn="ctr"/>
            <a:r>
              <a:rPr lang="en-US" sz="900" dirty="0"/>
              <a:t>No competition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014D27-EF33-8738-F1E3-16D765DC0594}"/>
              </a:ext>
            </a:extLst>
          </p:cNvPr>
          <p:cNvSpPr/>
          <p:nvPr/>
        </p:nvSpPr>
        <p:spPr>
          <a:xfrm>
            <a:off x="2801902" y="312173"/>
            <a:ext cx="1371600" cy="1371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(2: 1A)</a:t>
            </a:r>
          </a:p>
          <a:p>
            <a:pPr algn="ctr"/>
            <a:r>
              <a:rPr lang="en-US" sz="900" dirty="0"/>
              <a:t>Has dormancy</a:t>
            </a:r>
          </a:p>
          <a:p>
            <a:pPr algn="ctr"/>
            <a:r>
              <a:rPr lang="en-US" sz="900" dirty="0"/>
              <a:t>No competition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3DB9EE-485D-0086-6FCA-663BF39D1383}"/>
              </a:ext>
            </a:extLst>
          </p:cNvPr>
          <p:cNvSpPr/>
          <p:nvPr/>
        </p:nvSpPr>
        <p:spPr>
          <a:xfrm>
            <a:off x="2801902" y="2831284"/>
            <a:ext cx="1371600" cy="1371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(4: 1B)</a:t>
            </a:r>
          </a:p>
          <a:p>
            <a:pPr algn="ctr"/>
            <a:r>
              <a:rPr lang="en-US" sz="900" dirty="0"/>
              <a:t>Has dormancy</a:t>
            </a:r>
          </a:p>
          <a:p>
            <a:pPr algn="ctr"/>
            <a:r>
              <a:rPr lang="en-US" sz="900" dirty="0"/>
              <a:t>Has competition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C4FA52-2929-F2C0-6A43-F3FE8D95517B}"/>
              </a:ext>
            </a:extLst>
          </p:cNvPr>
          <p:cNvSpPr/>
          <p:nvPr/>
        </p:nvSpPr>
        <p:spPr>
          <a:xfrm>
            <a:off x="283349" y="2827371"/>
            <a:ext cx="1371600" cy="1371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(3: 0B)</a:t>
            </a:r>
          </a:p>
          <a:p>
            <a:pPr algn="ctr"/>
            <a:r>
              <a:rPr lang="en-US" sz="900" dirty="0"/>
              <a:t>No dormancy</a:t>
            </a:r>
          </a:p>
          <a:p>
            <a:pPr algn="ctr"/>
            <a:r>
              <a:rPr lang="en-US" sz="900" dirty="0"/>
              <a:t>Has competition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E7CDDF1-28FC-6804-F0B3-2C9DCD800E0F}"/>
              </a:ext>
            </a:extLst>
          </p:cNvPr>
          <p:cNvSpPr/>
          <p:nvPr/>
        </p:nvSpPr>
        <p:spPr>
          <a:xfrm>
            <a:off x="1769246" y="823088"/>
            <a:ext cx="978408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9.028855 e-5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0CF5A9-CA71-DEAE-574B-003EA6F57528}"/>
              </a:ext>
            </a:extLst>
          </p:cNvPr>
          <p:cNvSpPr/>
          <p:nvPr/>
        </p:nvSpPr>
        <p:spPr>
          <a:xfrm rot="10800000">
            <a:off x="1769246" y="1005969"/>
            <a:ext cx="978408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5.735862 e-6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B8E22C3-3D03-4C29-9265-2C8C2BA96E80}"/>
              </a:ext>
            </a:extLst>
          </p:cNvPr>
          <p:cNvSpPr/>
          <p:nvPr/>
        </p:nvSpPr>
        <p:spPr>
          <a:xfrm rot="16200000">
            <a:off x="3178520" y="1972997"/>
            <a:ext cx="978408" cy="54864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9.811719 e-2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436D5E0-A568-4751-5401-966D75EDCCDC}"/>
              </a:ext>
            </a:extLst>
          </p:cNvPr>
          <p:cNvSpPr/>
          <p:nvPr/>
        </p:nvSpPr>
        <p:spPr>
          <a:xfrm rot="5400000">
            <a:off x="2812760" y="2155877"/>
            <a:ext cx="978408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2.190816 e-5</a:t>
            </a:r>
            <a:endParaRPr lang="en-US" sz="400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293CB23-EC82-6A90-D770-4E7A057F2C80}"/>
              </a:ext>
            </a:extLst>
          </p:cNvPr>
          <p:cNvSpPr/>
          <p:nvPr/>
        </p:nvSpPr>
        <p:spPr>
          <a:xfrm rot="18900321">
            <a:off x="1442931" y="2063315"/>
            <a:ext cx="1445552" cy="2743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3.645803 e-3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47313F3-29DA-490C-54E6-0A8C099E96FE}"/>
              </a:ext>
            </a:extLst>
          </p:cNvPr>
          <p:cNvSpPr/>
          <p:nvPr/>
        </p:nvSpPr>
        <p:spPr>
          <a:xfrm rot="8093339">
            <a:off x="1584084" y="2277129"/>
            <a:ext cx="1445552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1.622683 e-3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91E5362-F999-68BB-6434-830790C6B1E5}"/>
              </a:ext>
            </a:extLst>
          </p:cNvPr>
          <p:cNvSpPr/>
          <p:nvPr/>
        </p:nvSpPr>
        <p:spPr>
          <a:xfrm rot="16200000">
            <a:off x="591731" y="2155878"/>
            <a:ext cx="978408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5.735862 e-6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21C83BC9-E6BE-117D-7F07-923DE5440CDB}"/>
              </a:ext>
            </a:extLst>
          </p:cNvPr>
          <p:cNvSpPr/>
          <p:nvPr/>
        </p:nvSpPr>
        <p:spPr>
          <a:xfrm rot="5400000">
            <a:off x="408851" y="2155878"/>
            <a:ext cx="978408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9.028855 e-5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DEDA39E-B21A-2FF4-0B3F-9B7F52627C53}"/>
              </a:ext>
            </a:extLst>
          </p:cNvPr>
          <p:cNvSpPr/>
          <p:nvPr/>
        </p:nvSpPr>
        <p:spPr>
          <a:xfrm>
            <a:off x="1739221" y="3338891"/>
            <a:ext cx="978408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6.956142 e-7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07239F0-FDD9-3555-FA37-50111F30491B}"/>
              </a:ext>
            </a:extLst>
          </p:cNvPr>
          <p:cNvSpPr/>
          <p:nvPr/>
        </p:nvSpPr>
        <p:spPr>
          <a:xfrm rot="10800000">
            <a:off x="1739221" y="3521772"/>
            <a:ext cx="978408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3.590279 e-4</a:t>
            </a:r>
          </a:p>
        </p:txBody>
      </p:sp>
    </p:spTree>
    <p:extLst>
      <p:ext uri="{BB962C8B-B14F-4D97-AF65-F5344CB8AC3E}">
        <p14:creationId xmlns:p14="http://schemas.microsoft.com/office/powerpoint/2010/main" val="549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56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Brabazon, Holly</dc:creator>
  <cp:lastModifiedBy>Brabazon, Holly</cp:lastModifiedBy>
  <cp:revision>4</cp:revision>
  <dcterms:created xsi:type="dcterms:W3CDTF">2022-05-18T20:39:34Z</dcterms:created>
  <dcterms:modified xsi:type="dcterms:W3CDTF">2022-05-18T21:26:52Z</dcterms:modified>
</cp:coreProperties>
</file>