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0"/>
    <p:restoredTop sz="94680"/>
  </p:normalViewPr>
  <p:slideViewPr>
    <p:cSldViewPr snapToGrid="0" snapToObjects="1">
      <p:cViewPr varScale="1">
        <p:scale>
          <a:sx n="137" d="100"/>
          <a:sy n="137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DDAF32-09DB-864D-A53E-E041DB8A32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F6186-53C6-AF4F-9968-AA857792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AA71E-6CC3-344E-8263-56826A85CA36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86E-9C25-7C40-BD4C-B90AA8C3D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C4F5-BC5C-1343-B48C-E071029A35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22A70-F41E-E342-A134-845DC26C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5A8C-03DB-234E-B585-39108E00C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EC1BF-4D34-984A-AEC5-AFFDF1327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B82C-6A0B-A745-B759-9AF643D1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CB5A-0C3D-DD43-8CE4-2C5D3D78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B4AB-8977-9749-96D4-D858E272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CE4C-EC42-3143-8501-C860E5F4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8809E-C683-E64B-BE51-82489B09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605C-DCEA-3043-A39D-94BB8476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A9E9-28A2-C444-847E-0ECE4078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5B5FD-F1D9-B445-8D5D-233445E7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11E7A-9AB5-4C48-BB5A-214C3347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49398-1E59-9A4E-8A0C-A19D653E9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F5A3-E977-C14C-9908-A61CEBE1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6AA0-A052-AD48-AAC7-00F5A4BE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113D-67DF-804A-9FD3-D0F0F35B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AF59-3F2A-9541-9AA0-85532AAF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AB46-8F7C-5844-8552-B94091E3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5454-E78F-CD4E-AF85-827BCF59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4F47-9736-9B41-9750-8D658706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7E6F-79B2-0A4D-B88B-B0B59616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1D8F-AD97-FE41-AB71-215AFCAB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08A5-E3EB-214B-8878-76F593FF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B9DC-A011-8B46-9044-08655B0F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511E-FFF9-D54A-93FD-CCD9D860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3DAB-2E5C-1342-8159-C4A03F7F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9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3FCA-96A8-6340-AE64-27685129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2286-29E0-344B-ADB5-78DBC8E55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E27C1-9A9B-AD45-B716-E80263B34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3C7D0-306C-F343-88C4-35ED7CF2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83BA1-6ECE-3146-92EC-6DD04253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A51B6-4F0C-FC49-9F99-4B8FF17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6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ED8E-8180-2F4A-A238-5FDF3892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ECB7-8347-8542-909A-D33F59AE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109E3-BE3C-4F46-97DC-7D67BFAD7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67DDC-3814-8746-B5A0-4CCACC7BA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2A56C-E254-874E-8D34-53A2E4031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BEE6E-6F88-FB4A-BFFD-5CA27031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3E5C4-D065-814B-9F64-EEF42028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75E50-49A1-B44B-B8E6-872FC6CF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B971-293D-8147-BE1B-87757D19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C72AC-848A-714B-82B1-787B6237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624B9-1688-2D46-8A98-83ED0E0B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F409-39B4-5D45-9414-FA732C42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3BD2E-3F75-6B41-84AD-32BAFBA0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327C4-CBCA-4B41-BC8A-303BCBE8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7EFE-A2E3-6B46-B443-DA78F01F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2D4-BB44-8E42-8FE9-F1682D75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111C-D174-244C-B8B2-78DFD6CD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6D81-C234-2F44-B7E0-33B6197F0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EA30A-FE63-D54E-9CFC-D0B70B59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0210-852B-CE44-89A8-755723E7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2795-11BF-744B-982A-8BE8F86A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C9EC-FCBC-0544-AA4F-5169C126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06181-2C14-2943-B79E-6EC75DC05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79446-43C3-4F44-90AF-A39E1153D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2083-0607-AE42-A61D-2C1F9CC7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72A0-BD01-AC47-9E47-B32061C9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53D8-D49E-0041-B7B1-4E45C12E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02DC9-6230-5946-AB01-30BAEEBB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DC8F5-E2CE-3744-B6B4-433D35326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7927-F942-664B-B1F0-024D263B2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07A6-5DA5-6841-AB36-C4F14CAE218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390A-C67A-0D4B-AF91-DEF8EE3B4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E4F4-5CAB-F048-B291-CC780837C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C8BC-1FC3-7944-8AF4-3A93CCDD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(null)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(null)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(null)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(null)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(null)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(null)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(null)"/><Relationship Id="rId2" Type="http://schemas.openxmlformats.org/officeDocument/2006/relationships/image" Target="../media/image19.(null)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(null)"/><Relationship Id="rId2" Type="http://schemas.openxmlformats.org/officeDocument/2006/relationships/image" Target="../media/image21.(null)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(null)"/><Relationship Id="rId2" Type="http://schemas.openxmlformats.org/officeDocument/2006/relationships/image" Target="../media/image23.(null)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(null)"/><Relationship Id="rId2" Type="http://schemas.openxmlformats.org/officeDocument/2006/relationships/image" Target="../media/image25.(null)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(null)"/><Relationship Id="rId2" Type="http://schemas.openxmlformats.org/officeDocument/2006/relationships/image" Target="../media/image27.(null)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(null)"/><Relationship Id="rId2" Type="http://schemas.openxmlformats.org/officeDocument/2006/relationships/image" Target="../media/image29.(null)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(null)"/><Relationship Id="rId2" Type="http://schemas.openxmlformats.org/officeDocument/2006/relationships/image" Target="../media/image31.(null)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(null)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(null)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42E1D9-5BEA-6243-AE3C-2DDCD795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95" y="-139995"/>
            <a:ext cx="6790660" cy="679066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36C830-311D-AC4F-9BAC-B47834AD09A9}"/>
              </a:ext>
            </a:extLst>
          </p:cNvPr>
          <p:cNvCxnSpPr/>
          <p:nvPr/>
        </p:nvCxnSpPr>
        <p:spPr>
          <a:xfrm flipV="1">
            <a:off x="4284133" y="1117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0585DD-DEF2-694B-8E66-A43BC63933FC}"/>
              </a:ext>
            </a:extLst>
          </p:cNvPr>
          <p:cNvCxnSpPr>
            <a:cxnSpLocks/>
          </p:cNvCxnSpPr>
          <p:nvPr/>
        </p:nvCxnSpPr>
        <p:spPr>
          <a:xfrm flipV="1">
            <a:off x="4758266" y="10033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729D6-C5E1-0444-A15C-B1B4F6850B85}"/>
              </a:ext>
            </a:extLst>
          </p:cNvPr>
          <p:cNvCxnSpPr/>
          <p:nvPr/>
        </p:nvCxnSpPr>
        <p:spPr>
          <a:xfrm flipV="1">
            <a:off x="4893733" y="1439334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2C3D6C-19F3-D347-9C6A-FB1867AAF7A5}"/>
              </a:ext>
            </a:extLst>
          </p:cNvPr>
          <p:cNvCxnSpPr/>
          <p:nvPr/>
        </p:nvCxnSpPr>
        <p:spPr>
          <a:xfrm flipV="1">
            <a:off x="8602133" y="1735667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57FE1A-A84A-F94A-BF47-E416B649AE1A}"/>
              </a:ext>
            </a:extLst>
          </p:cNvPr>
          <p:cNvCxnSpPr>
            <a:cxnSpLocks/>
          </p:cNvCxnSpPr>
          <p:nvPr/>
        </p:nvCxnSpPr>
        <p:spPr>
          <a:xfrm>
            <a:off x="4631056" y="2319482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B38837-D2BF-6A46-96BF-54818133BF60}"/>
              </a:ext>
            </a:extLst>
          </p:cNvPr>
          <p:cNvSpPr/>
          <p:nvPr/>
        </p:nvSpPr>
        <p:spPr>
          <a:xfrm>
            <a:off x="4828032" y="1346200"/>
            <a:ext cx="164592" cy="4743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EF161-A3FF-8140-8A16-39FF189D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5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85992-4D02-9849-8F2C-478EF9ED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6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9BD9B-2F67-8C44-A25B-0791EF67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1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352D1-1A32-0B4C-969E-8C55CF61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4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28AEA-2F39-9C4F-B8B2-0F2B612E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CAC4E6-E282-AA43-8CFD-7EE836AC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4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31A700-8C71-484D-8DC0-FBB1F011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6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6EDDD-5F0E-F948-90A2-CC1848E9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3" y="1049867"/>
            <a:ext cx="4182533" cy="4182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F6718-6475-0B44-A468-C8810E69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33" y="1168399"/>
            <a:ext cx="4064001" cy="40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08801-354E-F845-92DA-099DC2B3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075267"/>
            <a:ext cx="3826933" cy="3826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5289C-AB59-8F4B-9187-70E5983F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699" y="969433"/>
            <a:ext cx="4491567" cy="449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2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D3EF9-DFA3-9441-AAA9-2794A90A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838200"/>
            <a:ext cx="4461933" cy="4461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998AB-C216-484D-AAE5-774A30B2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32" y="618066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5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700EE7-A709-F54B-89D4-B888006A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71385-6BBB-614D-96CB-EFA6DC30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3" y="711200"/>
            <a:ext cx="4775200" cy="477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613A4-A6CC-DE4C-A28D-412961E7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33" y="711200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7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40528-D3C5-6E43-B13C-92BE76B4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888999"/>
            <a:ext cx="4690533" cy="4690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B2150-6ADD-AA41-9663-619BE6C5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99" y="888999"/>
            <a:ext cx="4766733" cy="47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5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7AF1F-37B5-B743-A633-B6681401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694266"/>
            <a:ext cx="4876800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7A4E1-78BA-F440-B2BA-881621FC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846666"/>
            <a:ext cx="4893733" cy="48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92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6DF6A-A996-A946-A763-8F040E14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73667"/>
            <a:ext cx="4597400" cy="459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F4929-D187-7342-9CF2-BFA9FAD9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867" y="973667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7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86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0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73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305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729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A71EA-C516-C240-82E2-8F6126FF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48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136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74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365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000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858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31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018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840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270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51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7B792-BC54-2A45-9C5E-151EC757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85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91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547D30-DBBC-1541-9C58-7E80B1AB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989D3B-239B-2F46-AFBD-19E37F39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9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470DB-DE0F-DC41-9BDF-AF4EC162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4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BD14FF-EF1D-6844-A850-39378887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81FEFC-38BD-E545-8D06-49D1F7AE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7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E4BFE-7A8F-5A4B-8820-7B399C48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1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815E72-BFA8-6844-BA81-3BDA7D15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9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25936</TotalTime>
  <Words>0</Words>
  <Application>Microsoft Macintosh PowerPoint</Application>
  <PresentationFormat>Widescreen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McQueary</dc:creator>
  <cp:lastModifiedBy>Holly McQueary</cp:lastModifiedBy>
  <cp:revision>13</cp:revision>
  <cp:lastPrinted>2018-04-26T18:43:43Z</cp:lastPrinted>
  <dcterms:created xsi:type="dcterms:W3CDTF">2018-04-25T18:19:13Z</dcterms:created>
  <dcterms:modified xsi:type="dcterms:W3CDTF">2018-10-04T01:18:59Z</dcterms:modified>
</cp:coreProperties>
</file>