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738" r:id="rId3"/>
    <p:sldId id="772" r:id="rId4"/>
    <p:sldId id="769" r:id="rId6"/>
  </p:sldIdLst>
  <p:sldSz cx="12192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495"/>
    <a:srgbClr val="F9F9F9"/>
    <a:srgbClr val="FEFEFE"/>
    <a:srgbClr val="FF5959"/>
    <a:srgbClr val="FF5050"/>
    <a:srgbClr val="12B7F5"/>
    <a:srgbClr val="F7C2C6"/>
    <a:srgbClr val="EF8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8" autoAdjust="0"/>
    <p:restoredTop sz="82830" autoAdjust="0"/>
  </p:normalViewPr>
  <p:slideViewPr>
    <p:cSldViewPr snapToGrid="0">
      <p:cViewPr varScale="1">
        <p:scale>
          <a:sx n="55" d="100"/>
          <a:sy n="55" d="100"/>
        </p:scale>
        <p:origin x="1800" y="38"/>
      </p:cViewPr>
      <p:guideLst>
        <p:guide orient="horz" pos="2160"/>
        <p:guide pos="3856"/>
        <p:guide orient="horz"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7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D8B21-6755-480A-A8B3-BCACBF140E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649A3-1649-4E07-B00A-E89CC322B5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8EE23-CEA3-4BAA-A511-E51EA9A9B8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85800"/>
            <a:ext cx="4645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0C082-9241-449C-AC3A-1A6FE9DB50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6488" y="685800"/>
            <a:ext cx="46450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0C082-9241-449C-AC3A-1A6FE9DB5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6488" y="685800"/>
            <a:ext cx="46450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支付宝指引步骤清晰</a:t>
            </a:r>
            <a:endParaRPr lang="en-US" altLang="zh-CN" dirty="0"/>
          </a:p>
          <a:p>
            <a:r>
              <a:rPr lang="zh-CN" altLang="en-US" dirty="0"/>
              <a:t>微信支付侧没有清晰的流程，直接链到开发文档处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0C082-9241-449C-AC3A-1A6FE9DB5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3101"/>
            <a:ext cx="9144000" cy="3133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27677"/>
            <a:ext cx="9144000" cy="2173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F24-1198-4130-A590-7C02B0D06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B30E-DFFE-442A-AFE1-BD0BF4E664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F24-1198-4130-A590-7C02B0D06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B30E-DFFE-442A-AFE1-BD0BF4E664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479227"/>
            <a:ext cx="2628900" cy="76280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479227"/>
            <a:ext cx="7734300" cy="76280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F24-1198-4130-A590-7C02B0D06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B30E-DFFE-442A-AFE1-BD0BF4E664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23A3-D789-4940-B5BC-57DC24DE91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84FA-05D6-4CBD-AAAC-D20BDB6D1B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7167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1525"/>
            <a:ext cx="10515600" cy="484749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244033"/>
            <a:ext cx="10515600" cy="37442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6023672"/>
            <a:ext cx="10515600" cy="19689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F24-1198-4130-A590-7C02B0D06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B30E-DFFE-442A-AFE1-BD0BF4E664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96133"/>
            <a:ext cx="5181600" cy="57111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2396133"/>
            <a:ext cx="5181600" cy="57111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F24-1198-4130-A590-7C02B0D06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B30E-DFFE-442A-AFE1-BD0BF4E664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79229"/>
            <a:ext cx="10515600" cy="1739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1" y="2206528"/>
            <a:ext cx="5157787" cy="10813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1" y="3287911"/>
            <a:ext cx="5157787" cy="4836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206528"/>
            <a:ext cx="5183188" cy="10813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3287911"/>
            <a:ext cx="5183188" cy="4836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F24-1198-4130-A590-7C02B0D06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B30E-DFFE-442A-AFE1-BD0BF4E664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F24-1198-4130-A590-7C02B0D06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B30E-DFFE-442A-AFE1-BD0BF4E664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F24-1198-4130-A590-7C02B0D06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B30E-DFFE-442A-AFE1-BD0BF4E664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3"/>
            <a:ext cx="12194374" cy="8999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2" y="600077"/>
            <a:ext cx="3932237" cy="21002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1295998"/>
            <a:ext cx="6172200" cy="63966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2" y="2700337"/>
            <a:ext cx="3932237" cy="5002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F24-1198-4130-A590-7C02B0D06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B30E-DFFE-442A-AFE1-BD0BF4E664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2" y="600077"/>
            <a:ext cx="3932237" cy="21002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295998"/>
            <a:ext cx="6172200" cy="63966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2" y="2700337"/>
            <a:ext cx="3932237" cy="5002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F24-1198-4130-A590-7C02B0D06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B30E-DFFE-442A-AFE1-BD0BF4E664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79229"/>
            <a:ext cx="10515600" cy="1739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396133"/>
            <a:ext cx="10515600" cy="571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8342712"/>
            <a:ext cx="27432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27F24-1198-4130-A590-7C02B0D06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8342712"/>
            <a:ext cx="41148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8342712"/>
            <a:ext cx="27432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6B30E-DFFE-442A-AFE1-BD0BF4E664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 txBox="1"/>
          <p:nvPr/>
        </p:nvSpPr>
        <p:spPr>
          <a:xfrm>
            <a:off x="0" y="2971997"/>
            <a:ext cx="12192000" cy="2041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200"/>
              </a:lnSpc>
            </a:pPr>
            <a:r>
              <a:rPr lang="zh-CN" altLang="en-US" sz="6000" b="1" dirty="0">
                <a:solidFill>
                  <a:schemeClr val="accent6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微信支付</a:t>
            </a:r>
            <a:endParaRPr lang="en-US" altLang="zh-CN" sz="6000" b="1" dirty="0">
              <a:solidFill>
                <a:schemeClr val="accent6"/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>
              <a:lnSpc>
                <a:spcPts val="8200"/>
              </a:lnSpc>
            </a:pPr>
            <a:r>
              <a:rPr lang="zh-CN" altLang="en-US" sz="6000" b="1" dirty="0">
                <a:solidFill>
                  <a:schemeClr val="accent6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委托代扣能力介绍与指引</a:t>
            </a:r>
            <a:endParaRPr lang="zh-CN" altLang="en-US" sz="6000" b="1" dirty="0">
              <a:solidFill>
                <a:schemeClr val="accent6"/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8" name="副标题 1"/>
          <p:cNvSpPr txBox="1"/>
          <p:nvPr/>
        </p:nvSpPr>
        <p:spPr>
          <a:xfrm>
            <a:off x="4406904" y="5400859"/>
            <a:ext cx="3372757" cy="159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sz="2000" b="1" dirty="0">
              <a:solidFill>
                <a:schemeClr val="accent6"/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" y="110490"/>
            <a:ext cx="11005820" cy="8341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69545" y="8531225"/>
            <a:ext cx="1144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>
                <a:solidFill>
                  <a:srgbClr val="FF0000"/>
                </a:solidFill>
              </a:rPr>
              <a:t>注：支付中签约（不带开关）版本已关停，不支持申请</a:t>
            </a:r>
            <a:endParaRPr lang="zh-CN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oanzheng\Desktop\未命名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2" y="0"/>
            <a:ext cx="12268200" cy="905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 txBox="1"/>
          <p:nvPr/>
        </p:nvSpPr>
        <p:spPr>
          <a:xfrm>
            <a:off x="25400" y="-50006"/>
            <a:ext cx="11525250" cy="1384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b="1" dirty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权限申请指引</a:t>
            </a:r>
            <a:r>
              <a:rPr lang="zh-CN" altLang="en-US" sz="3200" b="1" dirty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（所有权限的申请请务必提前一周发邮件申请）</a:t>
            </a:r>
            <a:endParaRPr lang="zh-CN" altLang="en-US" sz="2500" b="1" dirty="0">
              <a:solidFill>
                <a:schemeClr val="bg1"/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778" y="1184477"/>
            <a:ext cx="11802140" cy="632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、若您使用的是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纯签约接口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，请务必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提前两周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发邮件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纯签约打开微信客户端权限：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特别提醒，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纯签约接口为特权接口，需要单独申请权限，具体内容请咨询对接的业务人员。配置周期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、若您使用的是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纯签约接口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，请务必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提前一周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发邮件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纯签约签约域名配置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邮件格式如下）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主题：申请H5纯签约开通—商户名称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Dear ：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烦请协助配置委托代扣模板H5纯签约功能，谢谢~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商户号主体：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商户号：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模板id：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签约发起的二级域名：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发邮箱v_linnyyang@tencent.com，抄送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cyrustjzhou@tencent.com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正常每周一统一配置处理。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、纯签约能力，常规接口文档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https://pay.weixin.qq.com/wiki/doc/api/pap.php?chapter=18_1&amp;index=1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、支付中签约能力，常规接口文档：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https://pay.weixin.qq.com/wiki/doc/api/pap.php?chapter=18_13&amp;index=3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、单独特殊接口文档，可找对接人提供。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WPS 演示</Application>
  <PresentationFormat>自定义</PresentationFormat>
  <Paragraphs>23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苹方 细体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joanzheng</dc:creator>
  <cp:lastModifiedBy>v_linnyyang</cp:lastModifiedBy>
  <cp:revision>638</cp:revision>
  <cp:lastPrinted>2018-09-19T02:29:00Z</cp:lastPrinted>
  <dcterms:created xsi:type="dcterms:W3CDTF">2015-01-08T04:12:00Z</dcterms:created>
  <dcterms:modified xsi:type="dcterms:W3CDTF">2020-10-15T02:21:51Z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