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73ADEA3-BDE8-4D1D-AF73-CFA8B5AACD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328C66-E093-4302-BED5-3FD17E7E4D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DD723-0EE9-4F5A-9809-011A94163006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7835DA-5BBD-4109-9A97-F1999DC1DE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E81EC23-D1C6-4321-9739-FFB6082E3F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31134-5B43-480E-9686-F52F0CC4C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204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CB85A-9F4C-467C-BBC1-4148B3820FEE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9E11B-5CCD-42F0-AB9E-0E05259F23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08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03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995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8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520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199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82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799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88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Прямоугольник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Полилиния 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Полилиния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Прямоугольник 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Полилиния 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Полилиния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Полилиния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Полилиния 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Полилиния 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Полилиния 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Полилиния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Полилиния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Полилиния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Полилиния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Полилиния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Полилиния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Полилиния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Полилиния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Полилиния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Полилиния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Полилиния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Полилиния 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Полилиния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Полилиния 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Полилиния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Полилиния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Полилиния 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Полилиния 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Прямоугольник 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Полилиния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Полилиния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Полилиния 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Полилиния 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Полилиния 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Полилиния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Полилиния 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Полилиния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Полилиния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Полилиния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Полилиния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Прямоугольник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Полилиния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Полилиния 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Полилиния 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Полилиния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Полилиния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Полилиния 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Полилиния 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Полилиния 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Полилиния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Полилиния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Полилиния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Полилиния 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Полилиния 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F93CC216-A18A-438E-8EF6-39B4E0F83FD3}" type="datetime1">
              <a:rPr lang="ru-RU" noProof="0" smtClean="0"/>
              <a:t>06.06.2022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3EE243-A3CC-484C-99B4-56A66441661B}" type="datetime1">
              <a:rPr lang="ru-RU" noProof="0" smtClean="0"/>
              <a:t>06.06.2022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7BA4EB-60FA-41F8-85FB-056D2A6FFB9A}" type="datetime1">
              <a:rPr lang="ru-RU" noProof="0" smtClean="0"/>
              <a:t>06.06.2022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Текст 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AE1041-C137-4F5D-9250-D0191CFF8B80}" type="datetime1">
              <a:rPr lang="ru-RU" noProof="0" smtClean="0"/>
              <a:t>06.06.2022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0" name="Надпись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61" name="Надпись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03AD2-C287-45A3-8E92-BAB32C31951E}" type="datetime1">
              <a:rPr lang="ru-RU" noProof="0" smtClean="0"/>
              <a:t>06.06.2022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 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Текст 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 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27804A-14BC-4473-AB42-FC19B8BD3EA6}" type="datetime1">
              <a:rPr lang="ru-RU" noProof="0" smtClean="0"/>
              <a:t>06.06.2022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 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Рисунок 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 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2F7F72-644B-4DD8-B0D7-0D6BFCDEA7D4}" type="datetime1">
              <a:rPr lang="ru-RU" noProof="0" smtClean="0"/>
              <a:t>06.06.2022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68D65D-DFBA-4D95-AC3A-FE389EC12A6A}" type="datetime1">
              <a:rPr lang="ru-RU" noProof="0" smtClean="0"/>
              <a:t>06.06.2022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3F20EF-3479-4786-8FAD-EC9DB99F18C6}" type="datetime1">
              <a:rPr lang="ru-RU" noProof="0" smtClean="0"/>
              <a:t>06.06.2022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AF8F4-EEAC-48FC-BD7A-6D09179D6FDF}" type="datetime1">
              <a:rPr lang="ru-RU" noProof="0" smtClean="0"/>
              <a:t>06.06.2022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559DE8-968F-4A00-8FD7-283C487F6584}" type="datetime1">
              <a:rPr lang="ru-RU" noProof="0" smtClean="0"/>
              <a:t>06.06.2022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6B677C-A60A-4360-BE42-8997690B3F2F}" type="datetime1">
              <a:rPr lang="ru-RU" noProof="0" smtClean="0"/>
              <a:t>06.06.2022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794EFB-DEF6-4B80-A8B7-4E4D4E37AAB4}" type="datetime1">
              <a:rPr lang="ru-RU" noProof="0" smtClean="0"/>
              <a:t>06.06.2022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9F6FD7-52B3-41D3-8591-A9953FD26929}" type="datetime1">
              <a:rPr lang="ru-RU" noProof="0" smtClean="0"/>
              <a:t>06.06.2022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1F4ED1-97C9-4FA0-9AAA-87D40621B20E}" type="datetime1">
              <a:rPr lang="ru-RU" noProof="0" smtClean="0"/>
              <a:t>06.06.2022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4BAF63-103A-4E0E-A5E9-9774B4D78592}" type="datetime1">
              <a:rPr lang="ru-RU" noProof="0" smtClean="0"/>
              <a:t>06.06.2022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EEDF88-D9FC-468B-8F4F-FCB6D7F43658}" type="datetime1">
              <a:rPr lang="ru-RU" noProof="0" smtClean="0"/>
              <a:t>06.06.2022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 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Группа 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Прямоугольник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Полилиния 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Полилиния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Полилиния 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Полилиния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Полилиния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Полилиния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Полилиния 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Полилиния 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Полилиния 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Полилиния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Линия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Полилиния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Полилиния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Полилиния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Полилиния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Прямоугольник 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Полилиния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Полилиния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Полилиния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Полилиния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Полилиния 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Полилиния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Полилиния 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Полилиния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Полилиния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Полилиния 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Группа 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Полилиния 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Полилиния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Полилиния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Полилиния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Полилиния 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Полилиния 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Полилиния 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Полилиния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Полилиния 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Прямоугольник 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638E856-17B3-4016-83AA-035F0EADC1E6}" type="datetime1">
              <a:rPr lang="ru-RU" noProof="0" smtClean="0"/>
              <a:t>06.06.2022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894" y="2235200"/>
            <a:ext cx="10908632" cy="2387600"/>
          </a:xfrm>
        </p:spPr>
        <p:txBody>
          <a:bodyPr rtlCol="0">
            <a:normAutofit fontScale="90000"/>
          </a:bodyPr>
          <a:lstStyle/>
          <a:p>
            <a:pPr algn="ctr" rtl="0"/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по курсовой работе</a:t>
            </a:r>
            <a:b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системы экипирования в онлайн шутере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the equipment system in an online shooter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 sistemului de echipamente într-un shooter online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969" y="5678105"/>
            <a:ext cx="10090482" cy="1655762"/>
          </a:xfrm>
        </p:spPr>
        <p:txBody>
          <a:bodyPr rtlCol="0">
            <a:normAutofit/>
          </a:bodyPr>
          <a:lstStyle/>
          <a:p>
            <a:pPr algn="ctr" rtl="0"/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Подготовил </a:t>
            </a: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ru-RU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	            </a:t>
            </a:r>
            <a:r>
              <a:rPr lang="ru-RU" sz="1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СТУДЕНТ ГРУППЫ </a:t>
            </a:r>
            <a:r>
              <a:rPr lang="en-US" sz="1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TI-196</a:t>
            </a: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	 </a:t>
            </a:r>
            <a:r>
              <a:rPr lang="ru-RU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КОВАЛЬ РОМАН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Руководитель курсовой работы </a:t>
            </a: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</a:t>
            </a:r>
            <a:r>
              <a:rPr lang="ru-RU" sz="1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унив. </a:t>
            </a:r>
            <a:r>
              <a:rPr lang="ru-RU" sz="1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Ассиситент</a:t>
            </a:r>
            <a:r>
              <a:rPr lang="ru-RU" sz="1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	    </a:t>
            </a:r>
            <a:r>
              <a:rPr lang="ru-RU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булдумак</a:t>
            </a:r>
            <a:r>
              <a:rPr lang="ru-RU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олег</a:t>
            </a:r>
            <a:endParaRPr lang="ru-RU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Moldova ICT Summit 2018 – The key ICT yearly event.">
            <a:extLst>
              <a:ext uri="{FF2B5EF4-FFF2-40B4-BE49-F238E27FC236}">
                <a16:creationId xmlns:a16="http://schemas.microsoft.com/office/drawing/2014/main" id="{DD85367D-FD7A-47F6-8F39-FB02B882E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91" y="-491176"/>
            <a:ext cx="2777409" cy="196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2C9F1-D051-4BB0-B25E-643EFD87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модификаций</a:t>
            </a:r>
            <a:endParaRPr lang="ru-RU" sz="4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F0436E-3D09-4EB2-8C30-D4AF257853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258" y="1716087"/>
            <a:ext cx="6308306" cy="4608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2069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6FCF0-D26D-424F-A733-38A6B964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информирования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1963BE5-06EA-4AF3-9092-02704B198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627" y="1688015"/>
            <a:ext cx="6149569" cy="4667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92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AE7EB-2BBD-46AA-9C05-54E52C14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185FDF-1819-4A0A-8D8B-AF588C1BA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842A7F-DE5B-4AED-8977-2DCE56914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588" y="2376780"/>
            <a:ext cx="9695646" cy="3287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318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15021-B3A2-4D5B-AA4D-81A60CF1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Клиентский код	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3F9B4B-7676-4FDB-B8C4-A3C9B37D7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676" y="1923023"/>
            <a:ext cx="8339472" cy="413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88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86A11-FAAD-4F0A-BF3D-46CA4DA3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6689E74-1698-4FFD-B954-9387AA23B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48031"/>
            <a:ext cx="9790093" cy="4491451"/>
          </a:xfrm>
        </p:spPr>
      </p:pic>
    </p:spTree>
    <p:extLst>
      <p:ext uri="{BB962C8B-B14F-4D97-AF65-F5344CB8AC3E}">
        <p14:creationId xmlns:p14="http://schemas.microsoft.com/office/powerpoint/2010/main" val="162351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5FCF412-B87E-4484-ADAE-698DE518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Главной целью данной работы является улучшение навыков в области разработки различных логических систем для разнообразных целей. В данном случае – подобие движка для системы экипирования в игре.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Выполнив поставленные задачи, разработчик оттачивает существующие навыки и приобретает новые умения в области моделирования и построения логистических систем для взаимодействия человека с системой. Кроме того, задачи включают в себя создание чего-то нового, без сомнений, похожего на существующие и зарекомендовавшие себя системы, но с различными обновлениями и изменениями в угоду личных предпочтений разработчика, на основе его опыта взаимодействия с данными системами.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СИСТЕМЕ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89995"/>
          </a:xfrm>
        </p:spPr>
        <p:txBody>
          <a:bodyPr rtlCol="0">
            <a:normAutofit fontScale="85000" lnSpcReduction="20000"/>
          </a:bodyPr>
          <a:lstStyle/>
          <a:p>
            <a:pPr marL="71755" marR="71755" algn="just">
              <a:lnSpc>
                <a:spcPct val="150000"/>
              </a:lnSpc>
              <a:spcAft>
                <a:spcPts val="36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Система не должна целиком повторять существующие аналоги и представлять пользователю новые, расширенные функции. Системы должна быть понятна клиенту и в отношении пользователя не нести никакой нагрузки. То есть, пользователь должен как можно меньше взаимодействовать с логикой системы, а лишь использовать интуитивно понятные, настроенные операции.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" marR="71755" algn="just">
              <a:lnSpc>
                <a:spcPct val="150000"/>
              </a:lnSpc>
              <a:spcAft>
                <a:spcPts val="36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Система должна придерживаться основных принципов программирования и принципов распределения ответственности и соблюдать четкий, или наиболее определенный баланс между функционалом, оформлением, читабельностью, доступностью и другими аспектами проектирования систем.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" marR="71755" algn="just">
              <a:lnSpc>
                <a:spcPct val="150000"/>
              </a:lnSpc>
              <a:spcAft>
                <a:spcPts val="36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СХОЖИЕ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0F8F5B2-82C2-4470-AAA5-593A0B9D8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382462" cy="3541714"/>
          </a:xfrm>
        </p:spPr>
        <p:txBody>
          <a:bodyPr>
            <a:normAutofit/>
          </a:bodyPr>
          <a:lstStyle/>
          <a:p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422949-C68C-4ADA-B8C3-C7CB6CE162C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279" y="2134570"/>
            <a:ext cx="6692265" cy="376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СХОЖИЕ СИСТЕМЫ</a:t>
            </a:r>
            <a:endParaRPr lang="ru-RU" sz="4400" dirty="0">
              <a:latin typeface="Rockwell" panose="02060603020205020403" pitchFamily="18" charset="0"/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7C5D8C5A-AB72-4DC4-8071-58A9C57559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Объект 8" descr="Обзор всего оружия VALORANT, сравнение арсенала с CS:GO">
            <a:extLst>
              <a:ext uri="{FF2B5EF4-FFF2-40B4-BE49-F238E27FC236}">
                <a16:creationId xmlns:a16="http://schemas.microsoft.com/office/drawing/2014/main" id="{4B8E66F1-A49D-4AA0-BBCC-5C5787B1B010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908" y="1792286"/>
            <a:ext cx="5913007" cy="4456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СИСТЕМЫ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EF204E-D754-4F5B-8EB0-88ECBB02A23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756" y="2086769"/>
            <a:ext cx="2573655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3E41A179-BC2B-4D34-BCAF-420FCF0AC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430462" cy="3541714"/>
          </a:xfrm>
        </p:spPr>
        <p:txBody>
          <a:bodyPr/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схеме, которая представлена справа, движок реализует всю логику программы, создание сущностей и их взаимодействие. Программный интерфейс принимает в себя модули движка и содержит в себе всю логику, с помощью которой наш клиент сможет взаимодействовать с ними. Ну и последний элемент системы – сам клиент, который использует предоставленные ему инструменты.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23" y="2097088"/>
            <a:ext cx="7232567" cy="3541714"/>
          </a:xfrm>
        </p:spPr>
        <p:txBody>
          <a:bodyPr rtlCol="0">
            <a:normAutofit/>
          </a:bodyPr>
          <a:lstStyle/>
          <a:p>
            <a:pPr lvl="1" rtl="0"/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качестве среды разработки </a:t>
            </a:r>
            <a:r>
              <a:rPr lang="ru-RU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выбра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Visual Studio Code. Языком разработки будет </a:t>
            </a:r>
            <a:r>
              <a:rPr lang="ru-RU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TypeScript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позволяющий использовать строгую структурную типизацию в JavaScript. Для того, чтобы использовать JavaScript в качестве языка общего назначения, используется программная платформа </a:t>
            </a:r>
            <a:r>
              <a:rPr lang="ru-RU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NodeJS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которая добавляет возможность взаимодействовать через свой API с устройствами ввода-вывода, а также добавлять сторонние библиотеки, написанные на разных языках, и другое.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87895A-199D-4920-954D-7B53580CE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841" y="1754966"/>
            <a:ext cx="1562318" cy="20005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8BBF55-24E8-436E-902F-B80014D5D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590" y="4408439"/>
            <a:ext cx="3496163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7255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генерирования сущностей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0D70FC2-0BCF-40E2-A125-0443BC586DC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942" y="1615825"/>
            <a:ext cx="6164940" cy="46303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220441-10E7-4F1A-AFED-9B35C4F4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состояний доступа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959F325-8854-4979-A0FB-839098C5968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760" y="2249488"/>
            <a:ext cx="7763306" cy="3541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4559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епь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8_TF77815013" id="{1962104C-795F-4371-8349-496C14F8AF43}" vid="{D67E7ACE-B642-453D-889A-899E3699D5A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Цикл «проблема-решение» </Template>
  <TotalTime>43</TotalTime>
  <Words>406</Words>
  <Application>Microsoft Office PowerPoint</Application>
  <PresentationFormat>Широкоэкранный</PresentationFormat>
  <Paragraphs>30</Paragraphs>
  <Slides>14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Rockwell</vt:lpstr>
      <vt:lpstr>Times New Roman</vt:lpstr>
      <vt:lpstr>Tw Cen MT</vt:lpstr>
      <vt:lpstr>Цепь</vt:lpstr>
      <vt:lpstr>   презентация по курсовой работе  на тему:  Реализация системы экипирования в онлайн шутере  Implementation of the equipment system in an online shooter  Implementarea sistemului de echipamente într-un shooter online </vt:lpstr>
      <vt:lpstr>ВВЕДЕНИЕ</vt:lpstr>
      <vt:lpstr>ТРЕБОВАНИЯ К СИСТЕМЕ</vt:lpstr>
      <vt:lpstr>СХОЖИЕ СИСТЕМЫ</vt:lpstr>
      <vt:lpstr>СХОЖИЕ СИСТЕМЫ</vt:lpstr>
      <vt:lpstr>СТРУКТУРА СИСТЕМЫ</vt:lpstr>
      <vt:lpstr>РАЗРАБОТКА СИСТЕМЫ</vt:lpstr>
      <vt:lpstr>Модуль генерирования сущностей</vt:lpstr>
      <vt:lpstr>Модуль состояний доступа</vt:lpstr>
      <vt:lpstr>Модуль модификаций</vt:lpstr>
      <vt:lpstr>Модуль информирования</vt:lpstr>
      <vt:lpstr>Программный интерфейс</vt:lpstr>
      <vt:lpstr>Клиентский код </vt:lpstr>
      <vt:lpstr>РАБОТА ПРОГРАММЫ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презентация по курсовой работе  на тему:  Реализация системы экипирования в онлайн шутере  Implementation of the equipment system in an online shooter  Implementarea sistemului de echipamente într-un shooter online </dc:title>
  <dc:creator>Коваль Роман</dc:creator>
  <cp:lastModifiedBy>Коваль Роман</cp:lastModifiedBy>
  <cp:revision>12</cp:revision>
  <dcterms:created xsi:type="dcterms:W3CDTF">2022-06-06T00:13:32Z</dcterms:created>
  <dcterms:modified xsi:type="dcterms:W3CDTF">2022-06-06T00:57:34Z</dcterms:modified>
</cp:coreProperties>
</file>