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-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f7db32dc7_5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f7db32dc7_5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f7db32dc7_5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f7db32dc7_5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f7db32dc7_5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f7db32dc7_5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f7db32dc7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f7db32dc7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f7db32dc7_5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f7db32dc7_5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7db32dc7_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f7db32dc7_5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f7db32dc7_5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f7db32dc7_5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f7db32dc7_5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f7db32dc7_5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f7db32dc7_5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f7db32dc7_5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f7db32dc7_5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f7db32dc7_5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f7db32dc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f7db32dc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f7db32dc7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f7db32dc7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f7db32dc7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f7db32dc7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f7db32dc7_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f7db32dc7_5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f7db32dc7_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f7db32dc7_5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f7db32dc7_5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f7db32dc7_5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75b4d812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75b4d812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f75b4d81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f75b4d81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834000"/>
            <a:ext cx="91777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834000"/>
            <a:ext cx="91777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8550" y="0"/>
            <a:ext cx="1389249" cy="11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0" y="1958100"/>
            <a:ext cx="9144000" cy="24726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X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X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x</a:t>
            </a:r>
            <a:endParaRPr sz="2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834000"/>
            <a:ext cx="91777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9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0" y="2094550"/>
            <a:ext cx="9144000" cy="2474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★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921" y="0"/>
            <a:ext cx="998880" cy="8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3088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2502250" y="2778600"/>
            <a:ext cx="6641700" cy="2089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/>
              <a:t>Mission Statement</a:t>
            </a:r>
            <a:endParaRPr sz="2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 provide quality recreational soccer programming for K-8th graders, foster a love of soccer, and create opportunities for adults in the community to coach and support our youth.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78475"/>
            <a:ext cx="2502251" cy="20892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0" y="6150"/>
            <a:ext cx="91440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2018-19 </a:t>
            </a:r>
            <a:r>
              <a:rPr lang="en" sz="52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lang="en" sz="5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OLLY</a:t>
            </a:r>
            <a:r>
              <a:rPr lang="en" sz="52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" sz="5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OOD </a:t>
            </a:r>
            <a:r>
              <a:rPr lang="en" sz="52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SC</a:t>
            </a:r>
            <a:r>
              <a:rPr lang="en" sz="5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5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Annual General Meeting</a:t>
            </a:r>
            <a:endParaRPr sz="5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69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FF0000"/>
                </a:solidFill>
              </a:rPr>
              <a:t>HWSC </a:t>
            </a:r>
            <a:r>
              <a:rPr lang="en" sz="3000" b="1"/>
              <a:t>Financials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00" y="3079300"/>
            <a:ext cx="3531362" cy="21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537" y="894250"/>
            <a:ext cx="3484500" cy="21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9250" y="1028700"/>
            <a:ext cx="5394750" cy="39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69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FF0000"/>
                </a:solidFill>
              </a:rPr>
              <a:t>HWSC </a:t>
            </a:r>
            <a:r>
              <a:rPr lang="en" sz="3000" b="1"/>
              <a:t>Financials - 2019</a:t>
            </a:r>
            <a:r>
              <a:rPr lang="en"/>
              <a:t> 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0" y="1404775"/>
            <a:ext cx="9144000" cy="33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en">
                <a:solidFill>
                  <a:schemeClr val="dk1"/>
                </a:solidFill>
              </a:rPr>
              <a:t>Revenue projected to increase in 2019 due to increase in registration fees - $48,800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en">
                <a:solidFill>
                  <a:schemeClr val="dk1"/>
                </a:solidFill>
              </a:rPr>
              <a:t>Expense projected at ($52,300)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en">
                <a:solidFill>
                  <a:schemeClr val="dk1"/>
                </a:solidFill>
              </a:rPr>
              <a:t>Still projecting a </a:t>
            </a:r>
            <a:r>
              <a:rPr lang="en" b="1">
                <a:solidFill>
                  <a:schemeClr val="dk1"/>
                </a:solidFill>
              </a:rPr>
              <a:t>loss</a:t>
            </a:r>
            <a:r>
              <a:rPr lang="en">
                <a:solidFill>
                  <a:schemeClr val="dk1"/>
                </a:solidFill>
              </a:rPr>
              <a:t> of $3500 for the year due to increasing costs and lower numbers of registrations overall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Large increase outsourced registration processing fees, modest increase in field fees.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Coach training, credit card processing fees and equipment costs neutral or lower for the coming year.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69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FF0000"/>
                </a:solidFill>
              </a:rPr>
              <a:t>HWSC </a:t>
            </a:r>
            <a:r>
              <a:rPr lang="en" sz="3000" b="1"/>
              <a:t>Financials - Trends Over Time</a:t>
            </a:r>
            <a:r>
              <a:rPr lang="en"/>
              <a:t> 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00" y="843350"/>
            <a:ext cx="8252076" cy="45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69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FF0000"/>
                </a:solidFill>
              </a:rPr>
              <a:t>HWSC </a:t>
            </a:r>
            <a:r>
              <a:rPr lang="en" sz="3000" b="1"/>
              <a:t>Financials - 2019 Budget</a:t>
            </a:r>
            <a:r>
              <a:rPr lang="en"/>
              <a:t> 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l="9397" r="12287"/>
          <a:stretch/>
        </p:blipFill>
        <p:spPr>
          <a:xfrm>
            <a:off x="3811451" y="1121650"/>
            <a:ext cx="5349124" cy="38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 rotWithShape="1">
          <a:blip r:embed="rId4">
            <a:alphaModFix/>
          </a:blip>
          <a:srcRect l="8533" r="9887"/>
          <a:stretch/>
        </p:blipFill>
        <p:spPr>
          <a:xfrm>
            <a:off x="31300" y="1519275"/>
            <a:ext cx="3703525" cy="27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69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FF0000"/>
                </a:solidFill>
              </a:rPr>
              <a:t>HWSC </a:t>
            </a:r>
            <a:r>
              <a:rPr lang="en" sz="3000" b="1"/>
              <a:t>Coach Survey - Summary</a:t>
            </a:r>
            <a:r>
              <a:rPr lang="en"/>
              <a:t> 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0" y="1150175"/>
            <a:ext cx="9144000" cy="39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The Positives- In General, very positive experiences for the coaches whom responded to survey. 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Nice work Board, for all of your time supporting these coaches and players!</a:t>
            </a: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Coaches loved getting Coach Marc’s Saturday morning emails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Good support for coaches from the Board, a lot of thank you’s!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Coaches appreciated the Goalie Workshop and the Positive Coaches Alliance Workshop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50% of coaches like the idea of keeping the same team but would like more help with parental management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69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</a:rPr>
              <a:t>HWSC </a:t>
            </a:r>
            <a:r>
              <a:rPr lang="en" sz="3000" b="1"/>
              <a:t>Coach Survey - Summary</a:t>
            </a:r>
            <a:r>
              <a:rPr lang="en"/>
              <a:t> 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59000" y="1233800"/>
            <a:ext cx="9144000" cy="3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Areas for additional improvement to support our Coaches.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Supporting Coaches with more help with practice plans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Balancing the amount of teams using fields in Grant Bowl and Wilshire Park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Giving more skilled focused workshops on tactical plans for field play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More Friday trainings opportunities like the Goalie Workshop!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Build in the expectations to have a Parent Manager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Help coaches come up with a plan to “encourage players to come a few minutes early for games to warm up (create warm up routines?)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69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</a:rPr>
              <a:t>HWSC </a:t>
            </a:r>
            <a:r>
              <a:rPr lang="en" sz="3000" b="1"/>
              <a:t>Parent Survey - Summary</a:t>
            </a:r>
            <a:r>
              <a:rPr lang="en"/>
              <a:t> 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0" y="1205300"/>
            <a:ext cx="9144000" cy="4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Parents and Guardians overwhelming said: Great experience for their kids, great club support with a clear culture of positive minded coaches, players and parents.</a:t>
            </a:r>
            <a:endParaRPr>
              <a:solidFill>
                <a:srgbClr val="000000"/>
              </a:solidFill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Thank you coaches for all of your time and expertise!</a:t>
            </a: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Parent/Guardians said when creating teams it was most important to be on teams with friends.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Coaches and parents of HWSC did a good job of rewarding effort more than results, and helping players bounce back from mistakes 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Coaches maintained a positive experience for players and coaches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PCA (Positive Coaches Alliance) is an worthwhile program HWSC should continue to invest in.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....Overall very good responses with their children’s experience!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69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</a:rPr>
              <a:t>HWSC </a:t>
            </a:r>
            <a:r>
              <a:rPr lang="en" sz="3000" b="1"/>
              <a:t>Parent Survey - Summary</a:t>
            </a:r>
            <a:r>
              <a:rPr lang="en"/>
              <a:t> </a:t>
            </a:r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0" y="1492900"/>
            <a:ext cx="9144000" cy="29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Ideas for improving our Families/Players Experiences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Coaches clearly explaining expectations for the team before the season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Coaches working to promote team unity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More relevant information posted on its Facebook page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Helping coaches  with behavior management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U7/U8 Coaches reading a shortened Code of Conduct to Players before games.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69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</a:rPr>
              <a:t>HWSC </a:t>
            </a:r>
            <a:r>
              <a:rPr lang="en" sz="3000" b="1"/>
              <a:t>Board Q&amp;A</a:t>
            </a:r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body" idx="1"/>
          </p:nvPr>
        </p:nvSpPr>
        <p:spPr>
          <a:xfrm>
            <a:off x="0" y="1215100"/>
            <a:ext cx="9144000" cy="33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What should the main focus for the Board this year?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Brainstorm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The Board will pick three main focuses for the year to work towards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0" y="1353700"/>
            <a:ext cx="9144000" cy="11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00"/>
                </a:solidFill>
              </a:rPr>
              <a:t>Thank you for supporting HWSC!</a:t>
            </a:r>
            <a:endParaRPr sz="2400" b="1">
              <a:solidFill>
                <a:srgbClr val="000000"/>
              </a:solidFill>
            </a:endParaRPr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6879"/>
            <a:ext cx="9144000" cy="2898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69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/>
              <a:t>2018 Highlights for </a:t>
            </a:r>
            <a:r>
              <a:rPr lang="en" sz="3000" b="1">
                <a:solidFill>
                  <a:srgbClr val="FF0000"/>
                </a:solidFill>
              </a:rPr>
              <a:t>HWSC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0" y="2094550"/>
            <a:ext cx="9144000" cy="24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★"/>
            </a:pPr>
            <a:r>
              <a:rPr lang="en" sz="2400" b="1">
                <a:solidFill>
                  <a:schemeClr val="dk1"/>
                </a:solidFill>
              </a:rPr>
              <a:t>Marc Poris</a:t>
            </a:r>
            <a:r>
              <a:rPr lang="en" sz="2400">
                <a:solidFill>
                  <a:schemeClr val="dk1"/>
                </a:solidFill>
              </a:rPr>
              <a:t>, Coach of U13 Hornets and Director of Coaches Honored as Portland Youth Soccer Association </a:t>
            </a:r>
            <a:r>
              <a:rPr lang="en" sz="2400" b="1">
                <a:solidFill>
                  <a:schemeClr val="dk1"/>
                </a:solidFill>
              </a:rPr>
              <a:t>BOYS COACH OF THE YEAR</a:t>
            </a:r>
            <a:endParaRPr sz="24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★"/>
            </a:pPr>
            <a:r>
              <a:rPr lang="en" sz="2400" b="1">
                <a:solidFill>
                  <a:schemeClr val="dk1"/>
                </a:solidFill>
              </a:rPr>
              <a:t>U11 Girls- Flying Pickles</a:t>
            </a:r>
            <a:r>
              <a:rPr lang="en" sz="2400">
                <a:solidFill>
                  <a:schemeClr val="dk1"/>
                </a:solidFill>
              </a:rPr>
              <a:t> with </a:t>
            </a:r>
            <a:r>
              <a:rPr lang="en" sz="2400" b="1">
                <a:solidFill>
                  <a:schemeClr val="dk1"/>
                </a:solidFill>
              </a:rPr>
              <a:t>Brad Vasel</a:t>
            </a:r>
            <a:r>
              <a:rPr lang="en" sz="2400">
                <a:solidFill>
                  <a:schemeClr val="dk1"/>
                </a:solidFill>
              </a:rPr>
              <a:t>, Coach, won their second Fall PYSA Tournament!</a:t>
            </a: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600" y="76200"/>
            <a:ext cx="1756689" cy="20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69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FF0000"/>
                </a:solidFill>
              </a:rPr>
              <a:t>HWSC </a:t>
            </a:r>
            <a:r>
              <a:rPr lang="en" sz="3000" b="1"/>
              <a:t>Participation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0" y="2094550"/>
            <a:ext cx="9144000" cy="24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Fall 2018	</a:t>
            </a:r>
            <a:r>
              <a:rPr lang="en" sz="2400">
                <a:solidFill>
                  <a:schemeClr val="dk1"/>
                </a:solidFill>
              </a:rPr>
              <a:t>	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 teams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60 Head and Assistant Coaches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330 Young players on the Field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638" y="2119600"/>
            <a:ext cx="3232374" cy="24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69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FF0000"/>
                </a:solidFill>
              </a:rPr>
              <a:t>HWSC </a:t>
            </a:r>
            <a:r>
              <a:rPr lang="en" sz="3000" b="1"/>
              <a:t>Board Goals for 2018-2019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0" y="1732475"/>
            <a:ext cx="9144000" cy="28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★"/>
            </a:pPr>
            <a:r>
              <a:rPr lang="en" sz="2000">
                <a:solidFill>
                  <a:srgbClr val="000000"/>
                </a:solidFill>
              </a:rPr>
              <a:t>Focus support/development for coaches especially at U7/U8 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★"/>
            </a:pPr>
            <a:r>
              <a:rPr lang="en" sz="2000">
                <a:solidFill>
                  <a:srgbClr val="000000"/>
                </a:solidFill>
              </a:rPr>
              <a:t>Create a clear Mission Statement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★"/>
            </a:pPr>
            <a:r>
              <a:rPr lang="en" sz="2000">
                <a:solidFill>
                  <a:srgbClr val="000000"/>
                </a:solidFill>
              </a:rPr>
              <a:t>Provide training coaches on Positive Coach Alliance philosophy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★"/>
            </a:pPr>
            <a:r>
              <a:rPr lang="en" sz="2000">
                <a:solidFill>
                  <a:srgbClr val="000000"/>
                </a:solidFill>
              </a:rPr>
              <a:t>Focus on recruiting additional players for the Kinderkick program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★"/>
            </a:pPr>
            <a:r>
              <a:rPr lang="en" sz="2000">
                <a:solidFill>
                  <a:srgbClr val="000000"/>
                </a:solidFill>
              </a:rPr>
              <a:t>Provide clear communication about the needs of the Club to families and coaches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69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Changes in 2019 for </a:t>
            </a:r>
            <a:r>
              <a:rPr lang="en" sz="3000" b="1">
                <a:solidFill>
                  <a:srgbClr val="FF0000"/>
                </a:solidFill>
              </a:rPr>
              <a:t>HWSC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0" y="1433275"/>
            <a:ext cx="9144000" cy="2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★"/>
            </a:pPr>
            <a:r>
              <a:rPr lang="en" sz="2000">
                <a:solidFill>
                  <a:srgbClr val="000000"/>
                </a:solidFill>
              </a:rPr>
              <a:t>Transition from Volunteer Registrar to a Contracted Registrar 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" sz="2000">
                <a:solidFill>
                  <a:schemeClr val="dk1"/>
                </a:solidFill>
              </a:rPr>
              <a:t>New registration platform - Blue Sombrero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" sz="2000">
                <a:solidFill>
                  <a:schemeClr val="dk1"/>
                </a:solidFill>
              </a:rPr>
              <a:t>Increase Registration Fees for Spring from $45 to $65 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★"/>
            </a:pPr>
            <a:r>
              <a:rPr lang="en" sz="2000">
                <a:solidFill>
                  <a:srgbClr val="000000"/>
                </a:solidFill>
              </a:rPr>
              <a:t>Loss of Rose City Elementary as a feeder to HWSC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★"/>
            </a:pPr>
            <a:r>
              <a:rPr lang="en" sz="2000">
                <a:solidFill>
                  <a:srgbClr val="000000"/>
                </a:solidFill>
              </a:rPr>
              <a:t>New uniform vendor - Tursi’s Soccer Store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69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FF0000"/>
                </a:solidFill>
              </a:rPr>
              <a:t>HWSC </a:t>
            </a:r>
            <a:r>
              <a:rPr lang="en" sz="3000" b="1"/>
              <a:t>Needs for 2019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t="11160" b="-11159"/>
          <a:stretch/>
        </p:blipFill>
        <p:spPr>
          <a:xfrm>
            <a:off x="1720675" y="856400"/>
            <a:ext cx="5386375" cy="30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0" y="3551625"/>
            <a:ext cx="9144000" cy="15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Open Positions: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Vice President: </a:t>
            </a:r>
            <a:r>
              <a:rPr lang="en">
                <a:solidFill>
                  <a:schemeClr val="dk1"/>
                </a:solidFill>
              </a:rPr>
              <a:t>Responsibilities include: Setting up practice schedules, runs meetings if President is not available.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Communications Chair:</a:t>
            </a:r>
            <a:r>
              <a:rPr lang="en">
                <a:solidFill>
                  <a:schemeClr val="dk1"/>
                </a:solidFill>
              </a:rPr>
              <a:t> Responsibilities cover communicating to families and coaches about opportunities for the HWSC community.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69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</a:rPr>
              <a:t>HWSC </a:t>
            </a:r>
            <a:r>
              <a:rPr lang="en" sz="3000" b="1"/>
              <a:t>Fields Update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0" y="1375275"/>
            <a:ext cx="9144000" cy="31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00"/>
                </a:solidFill>
              </a:rPr>
              <a:t>Fields Usage for 2018</a:t>
            </a: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Feedback from Coaches- Coaches felt cramped for space (4 teams on Grant Bowl was too much) but also appreciated the use of Grant Bowl.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Grant Bowl HS Coaches did not always honor the 6 PM cut off.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Coaches appreciated being scheduled with other similar teams to run drills and scrimmage with.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Teams will continue to be cramped if they request 6PM slots on Tuesday/Thursday. 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69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</a:rPr>
              <a:t>HWSC </a:t>
            </a:r>
            <a:r>
              <a:rPr lang="en" sz="3000" b="1"/>
              <a:t>Fields Update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0" y="1221400"/>
            <a:ext cx="9144000" cy="3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00"/>
                </a:solidFill>
              </a:rPr>
              <a:t>Fields Availability Issues for 2018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chemeClr val="dk1"/>
                </a:solidFill>
              </a:rPr>
              <a:t>Temporary loss of practice fields around Grant High School (Grant Lawn- next to the baseball field), Grant Lawn and Hollyrood Field.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en">
                <a:solidFill>
                  <a:schemeClr val="dk1"/>
                </a:solidFill>
              </a:rPr>
              <a:t>PYSA is now charging HWSC exclusively for Grant Bowl at $100 hour rate=  $500 per week on fall.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en">
                <a:solidFill>
                  <a:schemeClr val="dk1"/>
                </a:solidFill>
              </a:rPr>
              <a:t>Hollyrood Field was not properly seeded or watered. Five coaches help “rope off” the seeded area from pets and park users.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en">
                <a:solidFill>
                  <a:schemeClr val="dk1"/>
                </a:solidFill>
              </a:rPr>
              <a:t>PYSA let us use Wilshire Park temporarily for practices.</a:t>
            </a:r>
            <a:endParaRPr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69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</a:rPr>
              <a:t>HWSC </a:t>
            </a:r>
            <a:r>
              <a:rPr lang="en" sz="3000" b="1"/>
              <a:t>Fields Update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0" y="1375275"/>
            <a:ext cx="9144000" cy="30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Upcoming Changes/Challenges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en" sz="1800">
                <a:solidFill>
                  <a:schemeClr val="dk1"/>
                </a:solidFill>
              </a:rPr>
              <a:t>Hollyrood: dogs and owners have taken complete control of the field. The condition and the safety of the field is really an issue.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en" sz="1800">
                <a:solidFill>
                  <a:schemeClr val="dk1"/>
                </a:solidFill>
              </a:rPr>
              <a:t>Will the upper “Turfed” Baseball Field be accessible for Fall Sports?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en" sz="1800">
                <a:solidFill>
                  <a:schemeClr val="dk1"/>
                </a:solidFill>
              </a:rPr>
              <a:t>Will the front lawn be reopened in similar condition? The principle promised our past President but not sure this is still the case. </a:t>
            </a:r>
            <a:endParaRPr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952</Words>
  <Application>Microsoft Office PowerPoint</Application>
  <PresentationFormat>On-screen Show (16:9)</PresentationFormat>
  <Paragraphs>93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Georgia</vt:lpstr>
      <vt:lpstr>Simple Light</vt:lpstr>
      <vt:lpstr>  Mission Statement To provide quality recreational soccer programming for K-8th graders, foster a love of soccer, and create opportunities for adults in the community to coach and support our youth.</vt:lpstr>
      <vt:lpstr>2018 Highlights for HWSC</vt:lpstr>
      <vt:lpstr>HWSC Participation</vt:lpstr>
      <vt:lpstr>HWSC Board Goals for 2018-2019</vt:lpstr>
      <vt:lpstr>Changes in 2019 for HWSC</vt:lpstr>
      <vt:lpstr>HWSC Needs for 2019</vt:lpstr>
      <vt:lpstr>HWSC Fields Update</vt:lpstr>
      <vt:lpstr>HWSC Fields Update</vt:lpstr>
      <vt:lpstr>HWSC Fields Update</vt:lpstr>
      <vt:lpstr>HWSC Financials</vt:lpstr>
      <vt:lpstr>HWSC Financials - 2019 </vt:lpstr>
      <vt:lpstr>HWSC Financials - Trends Over Time </vt:lpstr>
      <vt:lpstr>HWSC Financials - 2019 Budget </vt:lpstr>
      <vt:lpstr>HWSC Coach Survey - Summary </vt:lpstr>
      <vt:lpstr>HWSC Coach Survey - Summary </vt:lpstr>
      <vt:lpstr>HWSC Parent Survey - Summary </vt:lpstr>
      <vt:lpstr>HWSC Parent Survey - Summary </vt:lpstr>
      <vt:lpstr>HWSC Board 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Mission Statement To provide quality recreational soccer programming for K-8th graders, foster a love of soccer, and create opportunities for adults in the community to coach and support our youth.</dc:title>
  <dc:creator>Susan Kevorkian</dc:creator>
  <cp:lastModifiedBy>Susan Kevorkian</cp:lastModifiedBy>
  <cp:revision>1</cp:revision>
  <dcterms:modified xsi:type="dcterms:W3CDTF">2019-03-05T01:35:46Z</dcterms:modified>
</cp:coreProperties>
</file>