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ccce8b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ccce8b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ccce8b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ccce8b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ccce8b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ccce8b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0fe6bb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0fe6bb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ccce8b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ccce8b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1000" y="3042001"/>
            <a:ext cx="2835275" cy="602456"/>
          </a:xfrm>
          <a:custGeom>
            <a:rect b="b" l="l" r="r" t="t"/>
            <a:pathLst>
              <a:path extrusionOk="0" h="1012" w="3572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781800" y="3494438"/>
            <a:ext cx="1903413" cy="552450"/>
          </a:xfrm>
          <a:custGeom>
            <a:rect b="b" l="l" r="r" t="t"/>
            <a:pathLst>
              <a:path extrusionOk="0" h="927" w="2398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81000" y="0"/>
            <a:ext cx="1136700" cy="297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268663" y="3494438"/>
            <a:ext cx="1700100" cy="15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21263" y="3494438"/>
            <a:ext cx="16842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46975" y="4087370"/>
            <a:ext cx="1139825" cy="1057275"/>
          </a:xfrm>
          <a:custGeom>
            <a:rect b="b" l="l" r="r" t="t"/>
            <a:pathLst>
              <a:path extrusionOk="0" h="1776" w="1437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2220061" y="2187175"/>
            <a:ext cx="47100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20061" y="3731181"/>
            <a:ext cx="4710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52401" y="1028700"/>
            <a:ext cx="2208213" cy="2387203"/>
          </a:xfrm>
          <a:custGeom>
            <a:rect b="b" l="l" r="r" t="t"/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152401" y="3481388"/>
            <a:ext cx="498600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413001" y="1028700"/>
            <a:ext cx="2432100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911726" y="1028700"/>
            <a:ext cx="1965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6943725" y="1028700"/>
            <a:ext cx="2200200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54948" y="1184672"/>
            <a:ext cx="7831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52401" y="1028700"/>
            <a:ext cx="2208213" cy="2387203"/>
          </a:xfrm>
          <a:custGeom>
            <a:rect b="b" l="l" r="r" t="t"/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52401" y="3481388"/>
            <a:ext cx="498600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413001" y="1028700"/>
            <a:ext cx="2432100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4911726" y="1028700"/>
            <a:ext cx="1965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943725" y="1028700"/>
            <a:ext cx="2200200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54948" y="1184672"/>
            <a:ext cx="3859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827084" y="1184672"/>
            <a:ext cx="3859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1" y="1028700"/>
            <a:ext cx="2208213" cy="2387203"/>
          </a:xfrm>
          <a:custGeom>
            <a:rect b="b" l="l" r="r" t="t"/>
            <a:pathLst>
              <a:path extrusionOk="0" h="4010" w="2782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52401" y="3481388"/>
            <a:ext cx="498600" cy="16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2413001" y="1028700"/>
            <a:ext cx="2432100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11726" y="1028700"/>
            <a:ext cx="1965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943725" y="1028700"/>
            <a:ext cx="2200200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 rot="10800000">
            <a:off x="228600" y="4000519"/>
            <a:ext cx="2208225" cy="1145739"/>
          </a:xfrm>
          <a:custGeom>
            <a:rect b="b" l="l" r="r" t="t"/>
            <a:pathLst>
              <a:path extrusionOk="0" h="18832" w="1000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2497137" y="4000500"/>
            <a:ext cx="2432100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4995862" y="4000500"/>
            <a:ext cx="1965300" cy="1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7010400" y="4000500"/>
            <a:ext cx="2133600" cy="1560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20958" y="4406309"/>
            <a:ext cx="78132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2413001" y="0"/>
            <a:ext cx="2432100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4911726" y="0"/>
            <a:ext cx="1965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6943725" y="0"/>
            <a:ext cx="2200200" cy="1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0"/>
            <a:ext cx="2346300" cy="156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987528"/>
            <a:ext cx="2432100" cy="1560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498725" y="4987528"/>
            <a:ext cx="1965300" cy="1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513262" y="4987528"/>
            <a:ext cx="4630800" cy="1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ek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●"/>
              <a:defRPr sz="3000">
                <a:solidFill>
                  <a:schemeClr val="lt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2220061" y="2187175"/>
            <a:ext cx="47100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</a:t>
            </a:r>
            <a:r>
              <a:rPr lang="en"/>
              <a:t>Triathlon</a:t>
            </a:r>
            <a:r>
              <a:rPr lang="en"/>
              <a:t> Project Presentation</a:t>
            </a:r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2220061" y="3731181"/>
            <a:ext cx="4710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Holly Bernich, Nolan Beagell, and Anthony Berardis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54948" y="1184672"/>
            <a:ext cx="7831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Holly - Project Manager/Tester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Nolan - Code Implementer/Tester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Anthony - Document Manager/Chart Maker</a:t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54948" y="1184672"/>
            <a:ext cx="7831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Some things our group learned about software engineering include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Testing project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Project Management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Documentation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Adjustments based off time and </a:t>
            </a:r>
            <a:r>
              <a:rPr lang="en"/>
              <a:t>requirements</a:t>
            </a:r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Concepts: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54948" y="1184672"/>
            <a:ext cx="7831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Robot was inconsistent sometimes, doing things differently each time it was told to do so.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robot does not measure distance in the air, so the binder jump was difficult in Sprint 3.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Robot performed differently with the cover on and the cover off.</a:t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Faced: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54948" y="1184672"/>
            <a:ext cx="7831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Even though we tested our code multiple days a week, there is never enough testing when it comes to software engineering.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Adjust our aim/placement of the robot more rather than the code itself.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Try a different approach to the code instead of the standard way of thinking, be more creative with block code.</a:t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54949" y="1184675"/>
            <a:ext cx="51252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async function startProgram() {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</a:t>
            </a:r>
            <a:r>
              <a:rPr lang="en" sz="1200">
                <a:solidFill>
                  <a:srgbClr val="FFFFFF"/>
                </a:solidFill>
              </a:rPr>
              <a:t>await roll(0, 50, 2);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delay(1);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roll(90, 50, 2.25);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delay(1);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roll(0, 50, 2.35);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delay(1.5);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roll(90, 125, 2.4);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delay(2);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await roll(224, 198, 3);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stopRoll();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854948" y="162403"/>
            <a:ext cx="78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Agility Code: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25721" l="11825" r="13753" t="13756"/>
          <a:stretch/>
        </p:blipFill>
        <p:spPr>
          <a:xfrm>
            <a:off x="5980151" y="162400"/>
            <a:ext cx="2706597" cy="4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