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Inter" panose="020B0502030000000004" pitchFamily="34" charset="0"/>
      <p:regular r:id="rId19"/>
      <p:bold r:id="rId20"/>
    </p:embeddedFont>
    <p:embeddedFont>
      <p:font typeface="Inter Light" panose="020B0502030000000004" pitchFamily="34" charset="0"/>
      <p:regular r:id="rId21"/>
      <p:bold r:id="rId22"/>
    </p:embeddedFont>
    <p:embeddedFont>
      <p:font typeface="Inter Medium" panose="020B0502030000000004" pitchFamily="34" charset="0"/>
      <p:regular r:id="rId23"/>
      <p:bold r:id="rId24"/>
    </p:embeddedFont>
    <p:embeddedFont>
      <p:font typeface="Inter SemiBold" panose="020B0502030000000004" pitchFamily="34"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2" y="4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ae7d93b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15ae7d93b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9b8d971680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g19b8d971680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8754ea7c8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18754ea7c8b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b078a5d7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g15b078a5d7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8754ea7c8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g18754ea7c8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871424dcd3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Berdasarkan data top 10 untuk setiap negara, kami mencoba mencari tahu bagaimana minat pendudukn setiap negara terhadap masing-masing genre.</a:t>
            </a:r>
            <a:endParaRPr/>
          </a:p>
          <a:p>
            <a:pPr marL="0" lvl="0" indent="0" algn="l" rtl="0">
              <a:spcBef>
                <a:spcPts val="0"/>
              </a:spcBef>
              <a:spcAft>
                <a:spcPts val="0"/>
              </a:spcAft>
              <a:buClr>
                <a:schemeClr val="dk1"/>
              </a:buClr>
              <a:buSzPts val="1100"/>
              <a:buFont typeface="Arial"/>
              <a:buNone/>
            </a:pPr>
            <a:r>
              <a:rPr lang="en"/>
              <a:t>Perhitungan genre dihitung dari film/series yang masuk ke dalam top 10 di setiap negaranya dan dikelompokkan berdasarkan region di setiap minggu. </a:t>
            </a:r>
            <a:endParaRPr/>
          </a:p>
          <a:p>
            <a:pPr marL="0" lvl="0" indent="0" algn="l" rtl="0">
              <a:spcBef>
                <a:spcPts val="0"/>
              </a:spcBef>
              <a:spcAft>
                <a:spcPts val="0"/>
              </a:spcAft>
              <a:buNone/>
            </a:pPr>
            <a:r>
              <a:rPr lang="en"/>
              <a:t>Terlihat bahwa sebagian besar region memiliki drama atau action yang menjadi top genre di setiap regionnnya. Disini kami melihat suatu hal yang menarik, yakni pada region Northern Europe, comedy juga termasuk genre yang sangat disukai, berbeda dengan region lainnya. Kemudian kami memutuskan untuk melihat lebih jauh lagi</a:t>
            </a:r>
            <a:endParaRPr/>
          </a:p>
        </p:txBody>
      </p:sp>
      <p:sp>
        <p:nvSpPr>
          <p:cNvPr id="147" name="Google Shape;147;g1871424dcd3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871424dc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Kami mencoba memecah berdsarkan per negara, ternyata disini Estonia, Jordan, Latvia, dan Lithuania memiliki comedy sebagai genre yang tertinggi. Seperti pada region tadi, ini terlihat lebih jelas bahwa drama dan action menjadi yang tertinggi di hampir setiap negara kecuali keempat negara ini. Kemudian kami menemukan hal yang menarik, yaitu pada bagian bawah bisa dilihat bahwa russia tidak memiliki top genre, angkanya cenderung sangat kecil untuk setiap genre.</a:t>
            </a:r>
            <a:endParaRPr/>
          </a:p>
        </p:txBody>
      </p:sp>
      <p:sp>
        <p:nvSpPr>
          <p:cNvPr id="158" name="Google Shape;158;g1871424dcd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871424dcd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Untuk keempat negara yang sudah dimension tadi, sebut saja sebagai comedy countries. Nah </a:t>
            </a:r>
            <a:r>
              <a:rPr lang="en"/>
              <a:t>Kami mencoba mencari tahu apa sih top 5 movie/series di keempat negara ini, e Ternyata ini adalah top 5 di masing-masing negara. Kita bisa melihat secara sekilas bahwa series comedy seperti the office dan friends berada di peringkat 1 s.d. 3, bersaing dengan stranger things. Dapat disimpulkan bahwa memang keempat negara ini sangat berminat dengan kedua series ini. Kemudian perlu digarisbawahi, bahwa estonia, latvia, dan lithuania merupakan bagian dari region yg sama, yaitu northern europe, yang tadi kita lihat memiliki genre comedy yg tinggi.</a:t>
            </a:r>
            <a:endParaRPr/>
          </a:p>
          <a:p>
            <a:pPr marL="0" lvl="0" indent="0" algn="l" rtl="0">
              <a:spcBef>
                <a:spcPts val="0"/>
              </a:spcBef>
              <a:spcAft>
                <a:spcPts val="0"/>
              </a:spcAft>
              <a:buNone/>
            </a:pPr>
            <a:endParaRPr b="1"/>
          </a:p>
          <a:p>
            <a:pPr marL="0" lvl="0" indent="0" algn="l" rtl="0">
              <a:spcBef>
                <a:spcPts val="0"/>
              </a:spcBef>
              <a:spcAft>
                <a:spcPts val="0"/>
              </a:spcAft>
              <a:buNone/>
            </a:pPr>
            <a:r>
              <a:rPr lang="en" b="1"/>
              <a:t>Estonia </a:t>
            </a:r>
            <a:r>
              <a:rPr lang="en"/>
              <a:t>-&gt; Stranger Things 2x lipat The office</a:t>
            </a:r>
            <a:endParaRPr/>
          </a:p>
          <a:p>
            <a:pPr marL="0" lvl="0" indent="0" algn="l" rtl="0">
              <a:spcBef>
                <a:spcPts val="0"/>
              </a:spcBef>
              <a:spcAft>
                <a:spcPts val="0"/>
              </a:spcAft>
              <a:buClr>
                <a:schemeClr val="dk1"/>
              </a:buClr>
              <a:buSzPts val="1100"/>
              <a:buFont typeface="Arial"/>
              <a:buNone/>
            </a:pPr>
            <a:r>
              <a:rPr lang="en"/>
              <a:t>Stranger Things          96</a:t>
            </a:r>
            <a:endParaRPr/>
          </a:p>
          <a:p>
            <a:pPr marL="0" lvl="0" indent="0" algn="l" rtl="0">
              <a:spcBef>
                <a:spcPts val="0"/>
              </a:spcBef>
              <a:spcAft>
                <a:spcPts val="0"/>
              </a:spcAft>
              <a:buClr>
                <a:schemeClr val="dk1"/>
              </a:buClr>
              <a:buSzPts val="1100"/>
              <a:buFont typeface="Arial"/>
              <a:buNone/>
            </a:pPr>
            <a:r>
              <a:rPr lang="en"/>
              <a:t>The Office (U.S.)        44</a:t>
            </a:r>
            <a:endParaRPr/>
          </a:p>
          <a:p>
            <a:pPr marL="0" lvl="0" indent="0" algn="l" rtl="0">
              <a:spcBef>
                <a:spcPts val="0"/>
              </a:spcBef>
              <a:spcAft>
                <a:spcPts val="0"/>
              </a:spcAft>
              <a:buClr>
                <a:schemeClr val="dk1"/>
              </a:buClr>
              <a:buSzPts val="1100"/>
              <a:buFont typeface="Arial"/>
              <a:buNone/>
            </a:pPr>
            <a:r>
              <a:rPr lang="en"/>
              <a:t>Friends                  41</a:t>
            </a:r>
            <a:endParaRPr/>
          </a:p>
          <a:p>
            <a:pPr marL="0" lvl="0" indent="0" algn="l" rtl="0">
              <a:spcBef>
                <a:spcPts val="0"/>
              </a:spcBef>
              <a:spcAft>
                <a:spcPts val="0"/>
              </a:spcAft>
              <a:buClr>
                <a:schemeClr val="dk1"/>
              </a:buClr>
              <a:buSzPts val="1100"/>
              <a:buFont typeface="Arial"/>
              <a:buNone/>
            </a:pPr>
            <a:r>
              <a:rPr lang="en"/>
              <a:t>Manifest                 27</a:t>
            </a:r>
            <a:endParaRPr/>
          </a:p>
          <a:p>
            <a:pPr marL="0" lvl="0" indent="0" algn="l" rtl="0">
              <a:spcBef>
                <a:spcPts val="0"/>
              </a:spcBef>
              <a:spcAft>
                <a:spcPts val="0"/>
              </a:spcAft>
              <a:buClr>
                <a:schemeClr val="dk1"/>
              </a:buClr>
              <a:buSzPts val="1100"/>
              <a:buFont typeface="Arial"/>
              <a:buNone/>
            </a:pPr>
            <a:r>
              <a:rPr lang="en"/>
              <a:t>Better Call Saul         26</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Jordan </a:t>
            </a:r>
            <a:endParaRPr b="1"/>
          </a:p>
          <a:p>
            <a:pPr marL="0" lvl="0" indent="0" algn="l" rtl="0">
              <a:spcBef>
                <a:spcPts val="0"/>
              </a:spcBef>
              <a:spcAft>
                <a:spcPts val="0"/>
              </a:spcAft>
              <a:buClr>
                <a:schemeClr val="dk1"/>
              </a:buClr>
              <a:buSzPts val="1100"/>
              <a:buFont typeface="Arial"/>
              <a:buNone/>
            </a:pPr>
            <a:r>
              <a:rPr lang="en"/>
              <a:t>Friends                                      156</a:t>
            </a:r>
            <a:endParaRPr/>
          </a:p>
          <a:p>
            <a:pPr marL="0" lvl="0" indent="0" algn="l" rtl="0">
              <a:spcBef>
                <a:spcPts val="0"/>
              </a:spcBef>
              <a:spcAft>
                <a:spcPts val="0"/>
              </a:spcAft>
              <a:buClr>
                <a:schemeClr val="dk1"/>
              </a:buClr>
              <a:buSzPts val="1100"/>
              <a:buFont typeface="Arial"/>
              <a:buNone/>
            </a:pPr>
            <a:r>
              <a:rPr lang="en"/>
              <a:t>Stranger Things                               90</a:t>
            </a:r>
            <a:endParaRPr/>
          </a:p>
          <a:p>
            <a:pPr marL="0" lvl="0" indent="0" algn="l" rtl="0">
              <a:spcBef>
                <a:spcPts val="0"/>
              </a:spcBef>
              <a:spcAft>
                <a:spcPts val="0"/>
              </a:spcAft>
              <a:buClr>
                <a:schemeClr val="dk1"/>
              </a:buClr>
              <a:buSzPts val="1100"/>
              <a:buFont typeface="Arial"/>
              <a:buNone/>
            </a:pPr>
            <a:r>
              <a:rPr lang="en"/>
              <a:t>Manifest                                      29</a:t>
            </a:r>
            <a:endParaRPr/>
          </a:p>
          <a:p>
            <a:pPr marL="0" lvl="0" indent="0" algn="l" rtl="0">
              <a:spcBef>
                <a:spcPts val="0"/>
              </a:spcBef>
              <a:spcAft>
                <a:spcPts val="0"/>
              </a:spcAft>
              <a:buClr>
                <a:schemeClr val="dk1"/>
              </a:buClr>
              <a:buSzPts val="1100"/>
              <a:buFont typeface="Arial"/>
              <a:buNone/>
            </a:pPr>
            <a:r>
              <a:rPr lang="en"/>
              <a:t>You                                           24</a:t>
            </a:r>
            <a:endParaRPr/>
          </a:p>
          <a:p>
            <a:pPr marL="0" lvl="0" indent="0" algn="l" rtl="0">
              <a:spcBef>
                <a:spcPts val="0"/>
              </a:spcBef>
              <a:spcAft>
                <a:spcPts val="0"/>
              </a:spcAft>
              <a:buClr>
                <a:schemeClr val="dk1"/>
              </a:buClr>
              <a:buSzPts val="1100"/>
              <a:buFont typeface="Arial"/>
              <a:buNone/>
            </a:pPr>
            <a:r>
              <a:rPr lang="en"/>
              <a:t>Till Death                                    18</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Latvia</a:t>
            </a:r>
            <a:endParaRPr b="1"/>
          </a:p>
          <a:p>
            <a:pPr marL="0" lvl="0" indent="0" algn="l" rtl="0">
              <a:spcBef>
                <a:spcPts val="0"/>
              </a:spcBef>
              <a:spcAft>
                <a:spcPts val="0"/>
              </a:spcAft>
              <a:buClr>
                <a:schemeClr val="dk1"/>
              </a:buClr>
              <a:buSzPts val="1100"/>
              <a:buFont typeface="Arial"/>
              <a:buNone/>
            </a:pPr>
            <a:r>
              <a:rPr lang="en"/>
              <a:t>Stranger Things                98</a:t>
            </a:r>
            <a:endParaRPr/>
          </a:p>
          <a:p>
            <a:pPr marL="0" lvl="0" indent="0" algn="l" rtl="0">
              <a:spcBef>
                <a:spcPts val="0"/>
              </a:spcBef>
              <a:spcAft>
                <a:spcPts val="0"/>
              </a:spcAft>
              <a:buClr>
                <a:schemeClr val="dk1"/>
              </a:buClr>
              <a:buSzPts val="1100"/>
              <a:buFont typeface="Arial"/>
              <a:buNone/>
            </a:pPr>
            <a:r>
              <a:rPr lang="en"/>
              <a:t>Friends                        53</a:t>
            </a:r>
            <a:endParaRPr/>
          </a:p>
          <a:p>
            <a:pPr marL="0" lvl="0" indent="0" algn="l" rtl="0">
              <a:spcBef>
                <a:spcPts val="0"/>
              </a:spcBef>
              <a:spcAft>
                <a:spcPts val="0"/>
              </a:spcAft>
              <a:buClr>
                <a:schemeClr val="dk1"/>
              </a:buClr>
              <a:buSzPts val="1100"/>
              <a:buFont typeface="Arial"/>
              <a:buNone/>
            </a:pPr>
            <a:r>
              <a:rPr lang="en"/>
              <a:t>The Office (U.S.)              37</a:t>
            </a:r>
            <a:endParaRPr/>
          </a:p>
          <a:p>
            <a:pPr marL="0" lvl="0" indent="0" algn="l" rtl="0">
              <a:spcBef>
                <a:spcPts val="0"/>
              </a:spcBef>
              <a:spcAft>
                <a:spcPts val="0"/>
              </a:spcAft>
              <a:buClr>
                <a:schemeClr val="dk1"/>
              </a:buClr>
              <a:buSzPts val="1100"/>
              <a:buFont typeface="Arial"/>
              <a:buNone/>
            </a:pPr>
            <a:r>
              <a:rPr lang="en"/>
              <a:t>Manifest                       27</a:t>
            </a:r>
            <a:endParaRPr/>
          </a:p>
          <a:p>
            <a:pPr marL="0" lvl="0" indent="0" algn="l" rtl="0">
              <a:spcBef>
                <a:spcPts val="0"/>
              </a:spcBef>
              <a:spcAft>
                <a:spcPts val="0"/>
              </a:spcAft>
              <a:buClr>
                <a:schemeClr val="dk1"/>
              </a:buClr>
              <a:buSzPts val="1100"/>
              <a:buFont typeface="Arial"/>
              <a:buNone/>
            </a:pPr>
            <a:r>
              <a:rPr lang="en"/>
              <a:t>Bridgerton                     26</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Lithuania</a:t>
            </a:r>
            <a:endParaRPr b="1"/>
          </a:p>
          <a:p>
            <a:pPr marL="0" lvl="0" indent="0" algn="l" rtl="0">
              <a:spcBef>
                <a:spcPts val="0"/>
              </a:spcBef>
              <a:spcAft>
                <a:spcPts val="0"/>
              </a:spcAft>
              <a:buClr>
                <a:schemeClr val="dk1"/>
              </a:buClr>
              <a:buSzPts val="1100"/>
              <a:buFont typeface="Arial"/>
              <a:buNone/>
            </a:pPr>
            <a:r>
              <a:rPr lang="en"/>
              <a:t>Stranger Things              96</a:t>
            </a:r>
            <a:endParaRPr/>
          </a:p>
          <a:p>
            <a:pPr marL="0" lvl="0" indent="0" algn="l" rtl="0">
              <a:spcBef>
                <a:spcPts val="0"/>
              </a:spcBef>
              <a:spcAft>
                <a:spcPts val="0"/>
              </a:spcAft>
              <a:buClr>
                <a:schemeClr val="dk1"/>
              </a:buClr>
              <a:buSzPts val="1100"/>
              <a:buFont typeface="Arial"/>
              <a:buNone/>
            </a:pPr>
            <a:r>
              <a:rPr lang="en"/>
              <a:t>The Office (U.S.)            75</a:t>
            </a:r>
            <a:endParaRPr/>
          </a:p>
          <a:p>
            <a:pPr marL="0" lvl="0" indent="0" algn="l" rtl="0">
              <a:spcBef>
                <a:spcPts val="0"/>
              </a:spcBef>
              <a:spcAft>
                <a:spcPts val="0"/>
              </a:spcAft>
              <a:buClr>
                <a:schemeClr val="dk1"/>
              </a:buClr>
              <a:buSzPts val="1100"/>
              <a:buFont typeface="Arial"/>
              <a:buNone/>
            </a:pPr>
            <a:r>
              <a:rPr lang="en"/>
              <a:t>Friends                      53</a:t>
            </a:r>
            <a:endParaRPr/>
          </a:p>
          <a:p>
            <a:pPr marL="0" lvl="0" indent="0" algn="l" rtl="0">
              <a:spcBef>
                <a:spcPts val="0"/>
              </a:spcBef>
              <a:spcAft>
                <a:spcPts val="0"/>
              </a:spcAft>
              <a:buClr>
                <a:schemeClr val="dk1"/>
              </a:buClr>
              <a:buSzPts val="1100"/>
              <a:buFont typeface="Arial"/>
              <a:buNone/>
            </a:pPr>
            <a:r>
              <a:rPr lang="en"/>
              <a:t>Bridgerton                   26</a:t>
            </a:r>
            <a:endParaRPr/>
          </a:p>
          <a:p>
            <a:pPr marL="0" lvl="0" indent="0" algn="l" rtl="0">
              <a:spcBef>
                <a:spcPts val="0"/>
              </a:spcBef>
              <a:spcAft>
                <a:spcPts val="0"/>
              </a:spcAft>
              <a:buNone/>
            </a:pPr>
            <a:r>
              <a:rPr lang="en"/>
              <a:t>Sex Education                26</a:t>
            </a:r>
            <a:endParaRPr/>
          </a:p>
        </p:txBody>
      </p:sp>
      <p:sp>
        <p:nvSpPr>
          <p:cNvPr id="182" name="Google Shape;182;g1871424dcd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9b8d9716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19b8d9716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9b8d97168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19b8d971680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9fbf2fad9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19fbf2fad9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9fbf2fad95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19fbf2fad95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3"/>
        <p:cNvGrpSpPr/>
        <p:nvPr/>
      </p:nvGrpSpPr>
      <p:grpSpPr>
        <a:xfrm>
          <a:off x="0" y="0"/>
          <a:ext cx="0" cy="0"/>
          <a:chOff x="0" y="0"/>
          <a:chExt cx="0" cy="0"/>
        </a:xfrm>
      </p:grpSpPr>
      <p:sp>
        <p:nvSpPr>
          <p:cNvPr id="64" name="Google Shape;64;p13"/>
          <p:cNvSpPr>
            <a:spLocks noGrp="1"/>
          </p:cNvSpPr>
          <p:nvPr>
            <p:ph type="pic" idx="2"/>
          </p:nvPr>
        </p:nvSpPr>
        <p:spPr>
          <a:xfrm>
            <a:off x="5991260" y="774917"/>
            <a:ext cx="1714500" cy="979200"/>
          </a:xfrm>
          <a:prstGeom prst="rect">
            <a:avLst/>
          </a:prstGeom>
          <a:noFill/>
          <a:ln>
            <a:noFill/>
          </a:ln>
        </p:spPr>
      </p:sp>
      <p:sp>
        <p:nvSpPr>
          <p:cNvPr id="65" name="Google Shape;65;p13"/>
          <p:cNvSpPr>
            <a:spLocks noGrp="1"/>
          </p:cNvSpPr>
          <p:nvPr>
            <p:ph type="pic" idx="3"/>
          </p:nvPr>
        </p:nvSpPr>
        <p:spPr>
          <a:xfrm>
            <a:off x="8020119" y="774917"/>
            <a:ext cx="1714500" cy="979200"/>
          </a:xfrm>
          <a:prstGeom prst="rect">
            <a:avLst/>
          </a:prstGeom>
          <a:noFill/>
          <a:ln>
            <a:noFill/>
          </a:ln>
        </p:spPr>
      </p:sp>
      <p:sp>
        <p:nvSpPr>
          <p:cNvPr id="66" name="Google Shape;66;p13"/>
          <p:cNvSpPr>
            <a:spLocks noGrp="1"/>
          </p:cNvSpPr>
          <p:nvPr>
            <p:ph type="pic" idx="4"/>
          </p:nvPr>
        </p:nvSpPr>
        <p:spPr>
          <a:xfrm>
            <a:off x="3962400" y="2082102"/>
            <a:ext cx="1714500" cy="979200"/>
          </a:xfrm>
          <a:prstGeom prst="rect">
            <a:avLst/>
          </a:prstGeom>
          <a:noFill/>
          <a:ln>
            <a:noFill/>
          </a:ln>
        </p:spPr>
      </p:sp>
      <p:sp>
        <p:nvSpPr>
          <p:cNvPr id="67" name="Google Shape;67;p13"/>
          <p:cNvSpPr>
            <a:spLocks noGrp="1"/>
          </p:cNvSpPr>
          <p:nvPr>
            <p:ph type="pic" idx="5"/>
          </p:nvPr>
        </p:nvSpPr>
        <p:spPr>
          <a:xfrm>
            <a:off x="5991260" y="2082102"/>
            <a:ext cx="1714500" cy="979200"/>
          </a:xfrm>
          <a:prstGeom prst="rect">
            <a:avLst/>
          </a:prstGeom>
          <a:noFill/>
          <a:ln>
            <a:noFill/>
          </a:ln>
        </p:spPr>
      </p:sp>
      <p:sp>
        <p:nvSpPr>
          <p:cNvPr id="68" name="Google Shape;68;p13"/>
          <p:cNvSpPr>
            <a:spLocks noGrp="1"/>
          </p:cNvSpPr>
          <p:nvPr>
            <p:ph type="pic" idx="6"/>
          </p:nvPr>
        </p:nvSpPr>
        <p:spPr>
          <a:xfrm>
            <a:off x="8020119" y="2082102"/>
            <a:ext cx="1714500" cy="979200"/>
          </a:xfrm>
          <a:prstGeom prst="rect">
            <a:avLst/>
          </a:prstGeom>
          <a:noFill/>
          <a:ln>
            <a:noFill/>
          </a:ln>
        </p:spPr>
      </p:sp>
      <p:sp>
        <p:nvSpPr>
          <p:cNvPr id="69" name="Google Shape;69;p13"/>
          <p:cNvSpPr>
            <a:spLocks noGrp="1"/>
          </p:cNvSpPr>
          <p:nvPr>
            <p:ph type="pic" idx="7"/>
          </p:nvPr>
        </p:nvSpPr>
        <p:spPr>
          <a:xfrm>
            <a:off x="3962400" y="3389287"/>
            <a:ext cx="1714500" cy="979200"/>
          </a:xfrm>
          <a:prstGeom prst="rect">
            <a:avLst/>
          </a:prstGeom>
          <a:noFill/>
          <a:ln>
            <a:noFill/>
          </a:ln>
        </p:spPr>
      </p:sp>
      <p:sp>
        <p:nvSpPr>
          <p:cNvPr id="70" name="Google Shape;70;p13"/>
          <p:cNvSpPr>
            <a:spLocks noGrp="1"/>
          </p:cNvSpPr>
          <p:nvPr>
            <p:ph type="pic" idx="8"/>
          </p:nvPr>
        </p:nvSpPr>
        <p:spPr>
          <a:xfrm>
            <a:off x="5991260" y="3389287"/>
            <a:ext cx="1714500" cy="979200"/>
          </a:xfrm>
          <a:prstGeom prst="rect">
            <a:avLst/>
          </a:prstGeom>
          <a:noFill/>
          <a:ln>
            <a:noFill/>
          </a:ln>
        </p:spPr>
      </p:sp>
      <p:sp>
        <p:nvSpPr>
          <p:cNvPr id="71" name="Google Shape;71;p13"/>
          <p:cNvSpPr>
            <a:spLocks noGrp="1"/>
          </p:cNvSpPr>
          <p:nvPr>
            <p:ph type="pic" idx="9"/>
          </p:nvPr>
        </p:nvSpPr>
        <p:spPr>
          <a:xfrm>
            <a:off x="8020119" y="3389287"/>
            <a:ext cx="1714500" cy="979200"/>
          </a:xfrm>
          <a:prstGeom prst="rect">
            <a:avLst/>
          </a:prstGeom>
          <a:noFill/>
          <a:ln>
            <a:noFill/>
          </a:ln>
        </p:spPr>
      </p:sp>
      <p:sp>
        <p:nvSpPr>
          <p:cNvPr id="72" name="Google Shape;72;p13"/>
          <p:cNvSpPr>
            <a:spLocks noGrp="1"/>
          </p:cNvSpPr>
          <p:nvPr>
            <p:ph type="pic" idx="13"/>
          </p:nvPr>
        </p:nvSpPr>
        <p:spPr>
          <a:xfrm>
            <a:off x="3962400" y="774917"/>
            <a:ext cx="1714500" cy="9792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3"/>
        <p:cNvGrpSpPr/>
        <p:nvPr/>
      </p:nvGrpSpPr>
      <p:grpSpPr>
        <a:xfrm>
          <a:off x="0" y="0"/>
          <a:ext cx="0" cy="0"/>
          <a:chOff x="0" y="0"/>
          <a:chExt cx="0" cy="0"/>
        </a:xfrm>
      </p:grpSpPr>
      <p:sp>
        <p:nvSpPr>
          <p:cNvPr id="74" name="Google Shape;74;p14"/>
          <p:cNvSpPr>
            <a:spLocks noGrp="1"/>
          </p:cNvSpPr>
          <p:nvPr>
            <p:ph type="pic" idx="2"/>
          </p:nvPr>
        </p:nvSpPr>
        <p:spPr>
          <a:xfrm>
            <a:off x="1182847" y="1783045"/>
            <a:ext cx="1989000" cy="2751300"/>
          </a:xfrm>
          <a:prstGeom prst="rect">
            <a:avLst/>
          </a:prstGeom>
          <a:noFill/>
          <a:ln>
            <a:noFill/>
          </a:ln>
        </p:spPr>
      </p:sp>
      <p:sp>
        <p:nvSpPr>
          <p:cNvPr id="75" name="Google Shape;75;p14"/>
          <p:cNvSpPr>
            <a:spLocks noGrp="1"/>
          </p:cNvSpPr>
          <p:nvPr>
            <p:ph type="pic" idx="3"/>
          </p:nvPr>
        </p:nvSpPr>
        <p:spPr>
          <a:xfrm>
            <a:off x="3577511" y="1783045"/>
            <a:ext cx="1989000" cy="2751300"/>
          </a:xfrm>
          <a:prstGeom prst="rect">
            <a:avLst/>
          </a:prstGeom>
          <a:noFill/>
          <a:ln>
            <a:noFill/>
          </a:ln>
        </p:spPr>
      </p:sp>
      <p:sp>
        <p:nvSpPr>
          <p:cNvPr id="76" name="Google Shape;76;p14"/>
          <p:cNvSpPr>
            <a:spLocks noGrp="1"/>
          </p:cNvSpPr>
          <p:nvPr>
            <p:ph type="pic" idx="4"/>
          </p:nvPr>
        </p:nvSpPr>
        <p:spPr>
          <a:xfrm>
            <a:off x="5972175" y="1783045"/>
            <a:ext cx="1989000" cy="2751300"/>
          </a:xfrm>
          <a:prstGeom prst="rect">
            <a:avLst/>
          </a:prstGeom>
          <a:noFill/>
          <a:ln>
            <a:noFill/>
          </a:ln>
        </p:spPr>
      </p:sp>
      <p:sp>
        <p:nvSpPr>
          <p:cNvPr id="77" name="Google Shape;77;p14"/>
          <p:cNvSpPr>
            <a:spLocks noGrp="1"/>
          </p:cNvSpPr>
          <p:nvPr>
            <p:ph type="pic" idx="5"/>
          </p:nvPr>
        </p:nvSpPr>
        <p:spPr>
          <a:xfrm>
            <a:off x="8366839" y="1783045"/>
            <a:ext cx="1989000" cy="27513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78"/>
        <p:cNvGrpSpPr/>
        <p:nvPr/>
      </p:nvGrpSpPr>
      <p:grpSpPr>
        <a:xfrm>
          <a:off x="0" y="0"/>
          <a:ext cx="0" cy="0"/>
          <a:chOff x="0" y="0"/>
          <a:chExt cx="0" cy="0"/>
        </a:xfrm>
      </p:grpSpPr>
      <p:sp>
        <p:nvSpPr>
          <p:cNvPr id="79" name="Google Shape;79;p15"/>
          <p:cNvSpPr>
            <a:spLocks noGrp="1"/>
          </p:cNvSpPr>
          <p:nvPr>
            <p:ph type="pic" idx="2"/>
          </p:nvPr>
        </p:nvSpPr>
        <p:spPr>
          <a:xfrm>
            <a:off x="648407" y="3743326"/>
            <a:ext cx="1311000" cy="702000"/>
          </a:xfrm>
          <a:prstGeom prst="rect">
            <a:avLst/>
          </a:prstGeom>
          <a:noFill/>
          <a:ln>
            <a:noFill/>
          </a:ln>
        </p:spPr>
      </p:sp>
      <p:sp>
        <p:nvSpPr>
          <p:cNvPr id="80" name="Google Shape;80;p15"/>
          <p:cNvSpPr>
            <a:spLocks noGrp="1"/>
          </p:cNvSpPr>
          <p:nvPr>
            <p:ph type="pic" idx="3"/>
          </p:nvPr>
        </p:nvSpPr>
        <p:spPr>
          <a:xfrm>
            <a:off x="4933953" y="3743326"/>
            <a:ext cx="1311000" cy="702000"/>
          </a:xfrm>
          <a:prstGeom prst="rect">
            <a:avLst/>
          </a:prstGeom>
          <a:noFill/>
          <a:ln>
            <a:noFill/>
          </a:ln>
        </p:spPr>
      </p:sp>
      <p:sp>
        <p:nvSpPr>
          <p:cNvPr id="81" name="Google Shape;81;p15"/>
          <p:cNvSpPr>
            <a:spLocks noGrp="1"/>
          </p:cNvSpPr>
          <p:nvPr>
            <p:ph type="pic" idx="4"/>
          </p:nvPr>
        </p:nvSpPr>
        <p:spPr>
          <a:xfrm>
            <a:off x="648407" y="4699397"/>
            <a:ext cx="1311000" cy="702000"/>
          </a:xfrm>
          <a:prstGeom prst="rect">
            <a:avLst/>
          </a:prstGeom>
          <a:noFill/>
          <a:ln>
            <a:noFill/>
          </a:ln>
        </p:spPr>
      </p:sp>
      <p:sp>
        <p:nvSpPr>
          <p:cNvPr id="82" name="Google Shape;82;p15"/>
          <p:cNvSpPr>
            <a:spLocks noGrp="1"/>
          </p:cNvSpPr>
          <p:nvPr>
            <p:ph type="pic" idx="5"/>
          </p:nvPr>
        </p:nvSpPr>
        <p:spPr>
          <a:xfrm>
            <a:off x="4933953" y="4699397"/>
            <a:ext cx="1311000" cy="7020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6"/>
          <p:cNvSpPr>
            <a:spLocks noGrp="1"/>
          </p:cNvSpPr>
          <p:nvPr>
            <p:ph type="pic" idx="2"/>
          </p:nvPr>
        </p:nvSpPr>
        <p:spPr>
          <a:xfrm>
            <a:off x="1904194" y="1340123"/>
            <a:ext cx="1679400" cy="1041900"/>
          </a:xfrm>
          <a:prstGeom prst="rect">
            <a:avLst/>
          </a:prstGeom>
          <a:noFill/>
          <a:ln>
            <a:noFill/>
          </a:ln>
        </p:spPr>
      </p:sp>
      <p:sp>
        <p:nvSpPr>
          <p:cNvPr id="85" name="Google Shape;85;p16"/>
          <p:cNvSpPr>
            <a:spLocks noGrp="1"/>
          </p:cNvSpPr>
          <p:nvPr>
            <p:ph type="pic" idx="3"/>
          </p:nvPr>
        </p:nvSpPr>
        <p:spPr>
          <a:xfrm>
            <a:off x="4953952" y="1340122"/>
            <a:ext cx="1675800" cy="1039800"/>
          </a:xfrm>
          <a:prstGeom prst="rect">
            <a:avLst/>
          </a:prstGeom>
          <a:noFill/>
          <a:ln>
            <a:noFill/>
          </a:ln>
        </p:spPr>
      </p:sp>
      <p:sp>
        <p:nvSpPr>
          <p:cNvPr id="86" name="Google Shape;86;p16"/>
          <p:cNvSpPr>
            <a:spLocks noGrp="1"/>
          </p:cNvSpPr>
          <p:nvPr>
            <p:ph type="pic" idx="4"/>
          </p:nvPr>
        </p:nvSpPr>
        <p:spPr>
          <a:xfrm>
            <a:off x="686973" y="2516170"/>
            <a:ext cx="1687800" cy="1036200"/>
          </a:xfrm>
          <a:prstGeom prst="rect">
            <a:avLst/>
          </a:prstGeom>
          <a:noFill/>
          <a:ln>
            <a:noFill/>
          </a:ln>
        </p:spPr>
      </p:sp>
      <p:sp>
        <p:nvSpPr>
          <p:cNvPr id="87" name="Google Shape;87;p16"/>
          <p:cNvSpPr>
            <a:spLocks noGrp="1"/>
          </p:cNvSpPr>
          <p:nvPr>
            <p:ph type="pic" idx="5"/>
          </p:nvPr>
        </p:nvSpPr>
        <p:spPr>
          <a:xfrm>
            <a:off x="6167106" y="2512627"/>
            <a:ext cx="1674600" cy="1039800"/>
          </a:xfrm>
          <a:prstGeom prst="rect">
            <a:avLst/>
          </a:prstGeom>
          <a:noFill/>
          <a:ln>
            <a:noFill/>
          </a:ln>
        </p:spPr>
      </p:sp>
      <p:sp>
        <p:nvSpPr>
          <p:cNvPr id="88" name="Google Shape;88;p16"/>
          <p:cNvSpPr>
            <a:spLocks noGrp="1"/>
          </p:cNvSpPr>
          <p:nvPr>
            <p:ph type="pic" idx="6"/>
          </p:nvPr>
        </p:nvSpPr>
        <p:spPr>
          <a:xfrm>
            <a:off x="6783607" y="3689833"/>
            <a:ext cx="1674600" cy="1039800"/>
          </a:xfrm>
          <a:prstGeom prst="rect">
            <a:avLst/>
          </a:prstGeom>
          <a:noFill/>
          <a:ln>
            <a:noFill/>
          </a:ln>
        </p:spPr>
      </p:sp>
      <p:sp>
        <p:nvSpPr>
          <p:cNvPr id="89" name="Google Shape;89;p16"/>
          <p:cNvSpPr>
            <a:spLocks noGrp="1"/>
          </p:cNvSpPr>
          <p:nvPr>
            <p:ph type="pic" idx="7"/>
          </p:nvPr>
        </p:nvSpPr>
        <p:spPr>
          <a:xfrm>
            <a:off x="3124853" y="3691669"/>
            <a:ext cx="1691400" cy="10398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90"/>
        <p:cNvGrpSpPr/>
        <p:nvPr/>
      </p:nvGrpSpPr>
      <p:grpSpPr>
        <a:xfrm>
          <a:off x="0" y="0"/>
          <a:ext cx="0" cy="0"/>
          <a:chOff x="0" y="0"/>
          <a:chExt cx="0" cy="0"/>
        </a:xfrm>
      </p:grpSpPr>
      <p:sp>
        <p:nvSpPr>
          <p:cNvPr id="91" name="Google Shape;91;p17"/>
          <p:cNvSpPr>
            <a:spLocks noGrp="1"/>
          </p:cNvSpPr>
          <p:nvPr>
            <p:ph type="pic" idx="2"/>
          </p:nvPr>
        </p:nvSpPr>
        <p:spPr>
          <a:xfrm>
            <a:off x="2809873" y="-216352"/>
            <a:ext cx="6543600" cy="5583900"/>
          </a:xfrm>
          <a:prstGeom prst="rect">
            <a:avLst/>
          </a:prstGeom>
          <a:noFill/>
          <a:ln>
            <a:noFill/>
          </a:ln>
        </p:spPr>
      </p:sp>
      <p:sp>
        <p:nvSpPr>
          <p:cNvPr id="92" name="Google Shape;92;p17"/>
          <p:cNvSpPr>
            <a:spLocks noGrp="1"/>
          </p:cNvSpPr>
          <p:nvPr>
            <p:ph type="pic" idx="3"/>
          </p:nvPr>
        </p:nvSpPr>
        <p:spPr>
          <a:xfrm>
            <a:off x="661931" y="3755402"/>
            <a:ext cx="1714500" cy="979200"/>
          </a:xfrm>
          <a:prstGeom prst="rect">
            <a:avLst/>
          </a:prstGeom>
          <a:noFill/>
          <a:ln>
            <a:noFill/>
          </a:ln>
        </p:spPr>
      </p:sp>
      <p:sp>
        <p:nvSpPr>
          <p:cNvPr id="93" name="Google Shape;93;p17"/>
          <p:cNvSpPr>
            <a:spLocks noGrp="1"/>
          </p:cNvSpPr>
          <p:nvPr>
            <p:ph type="pic" idx="4"/>
          </p:nvPr>
        </p:nvSpPr>
        <p:spPr>
          <a:xfrm>
            <a:off x="2636188" y="3755402"/>
            <a:ext cx="1714500" cy="979200"/>
          </a:xfrm>
          <a:prstGeom prst="rect">
            <a:avLst/>
          </a:prstGeom>
          <a:noFill/>
          <a:ln>
            <a:noFill/>
          </a:ln>
        </p:spPr>
      </p:sp>
      <p:sp>
        <p:nvSpPr>
          <p:cNvPr id="94" name="Google Shape;94;p17"/>
          <p:cNvSpPr>
            <a:spLocks noGrp="1"/>
          </p:cNvSpPr>
          <p:nvPr>
            <p:ph type="pic" idx="5"/>
          </p:nvPr>
        </p:nvSpPr>
        <p:spPr>
          <a:xfrm>
            <a:off x="4610447" y="3755402"/>
            <a:ext cx="1714500" cy="979200"/>
          </a:xfrm>
          <a:prstGeom prst="rect">
            <a:avLst/>
          </a:prstGeom>
          <a:noFill/>
          <a:ln>
            <a:noFill/>
          </a:ln>
        </p:spPr>
      </p:sp>
      <p:sp>
        <p:nvSpPr>
          <p:cNvPr id="95" name="Google Shape;95;p17"/>
          <p:cNvSpPr>
            <a:spLocks noGrp="1"/>
          </p:cNvSpPr>
          <p:nvPr>
            <p:ph type="pic" idx="6"/>
          </p:nvPr>
        </p:nvSpPr>
        <p:spPr>
          <a:xfrm>
            <a:off x="6584705" y="3755402"/>
            <a:ext cx="1714500" cy="979200"/>
          </a:xfrm>
          <a:prstGeom prst="rect">
            <a:avLst/>
          </a:prstGeom>
          <a:noFill/>
          <a:ln>
            <a:noFill/>
          </a:ln>
        </p:spPr>
      </p:sp>
      <p:sp>
        <p:nvSpPr>
          <p:cNvPr id="96" name="Google Shape;96;p17"/>
          <p:cNvSpPr>
            <a:spLocks noGrp="1"/>
          </p:cNvSpPr>
          <p:nvPr>
            <p:ph type="pic" idx="7"/>
          </p:nvPr>
        </p:nvSpPr>
        <p:spPr>
          <a:xfrm>
            <a:off x="8558962" y="3755402"/>
            <a:ext cx="1714500" cy="9792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9" name="Google Shape;99;p18"/>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600"/>
              </a:spcBef>
              <a:spcAft>
                <a:spcPts val="0"/>
              </a:spcAft>
              <a:buClr>
                <a:schemeClr val="dk1"/>
              </a:buClr>
              <a:buSzPts val="1400"/>
              <a:buChar char="○"/>
              <a:defRPr/>
            </a:lvl2pPr>
            <a:lvl3pPr marL="1371600" lvl="2" indent="-317500" algn="l" rtl="0">
              <a:lnSpc>
                <a:spcPct val="90000"/>
              </a:lnSpc>
              <a:spcBef>
                <a:spcPts val="1600"/>
              </a:spcBef>
              <a:spcAft>
                <a:spcPts val="0"/>
              </a:spcAft>
              <a:buClr>
                <a:schemeClr val="dk1"/>
              </a:buClr>
              <a:buSzPts val="1400"/>
              <a:buChar char="■"/>
              <a:defRPr/>
            </a:lvl3pPr>
            <a:lvl4pPr marL="1828800" lvl="3" indent="-317500" algn="l" rtl="0">
              <a:lnSpc>
                <a:spcPct val="90000"/>
              </a:lnSpc>
              <a:spcBef>
                <a:spcPts val="1600"/>
              </a:spcBef>
              <a:spcAft>
                <a:spcPts val="0"/>
              </a:spcAft>
              <a:buClr>
                <a:schemeClr val="dk1"/>
              </a:buClr>
              <a:buSzPts val="1400"/>
              <a:buChar char="●"/>
              <a:defRPr/>
            </a:lvl4pPr>
            <a:lvl5pPr marL="2286000" lvl="4" indent="-317500" algn="l" rtl="0">
              <a:lnSpc>
                <a:spcPct val="90000"/>
              </a:lnSpc>
              <a:spcBef>
                <a:spcPts val="1600"/>
              </a:spcBef>
              <a:spcAft>
                <a:spcPts val="0"/>
              </a:spcAft>
              <a:buClr>
                <a:schemeClr val="dk1"/>
              </a:buClr>
              <a:buSzPts val="1400"/>
              <a:buChar char="○"/>
              <a:defRPr/>
            </a:lvl5pPr>
            <a:lvl6pPr marL="2743200" lvl="5" indent="-317500" algn="l" rtl="0">
              <a:lnSpc>
                <a:spcPct val="90000"/>
              </a:lnSpc>
              <a:spcBef>
                <a:spcPts val="1600"/>
              </a:spcBef>
              <a:spcAft>
                <a:spcPts val="0"/>
              </a:spcAft>
              <a:buClr>
                <a:schemeClr val="dk1"/>
              </a:buClr>
              <a:buSzPts val="1400"/>
              <a:buChar char="■"/>
              <a:defRPr/>
            </a:lvl6pPr>
            <a:lvl7pPr marL="3200400" lvl="6" indent="-317500" algn="l" rtl="0">
              <a:lnSpc>
                <a:spcPct val="90000"/>
              </a:lnSpc>
              <a:spcBef>
                <a:spcPts val="1600"/>
              </a:spcBef>
              <a:spcAft>
                <a:spcPts val="0"/>
              </a:spcAft>
              <a:buClr>
                <a:schemeClr val="dk1"/>
              </a:buClr>
              <a:buSzPts val="1400"/>
              <a:buChar char="●"/>
              <a:defRPr/>
            </a:lvl7pPr>
            <a:lvl8pPr marL="3657600" lvl="7" indent="-317500" algn="l" rtl="0">
              <a:lnSpc>
                <a:spcPct val="90000"/>
              </a:lnSpc>
              <a:spcBef>
                <a:spcPts val="1600"/>
              </a:spcBef>
              <a:spcAft>
                <a:spcPts val="0"/>
              </a:spcAft>
              <a:buClr>
                <a:schemeClr val="dk1"/>
              </a:buClr>
              <a:buSzPts val="1400"/>
              <a:buChar char="○"/>
              <a:defRPr/>
            </a:lvl8pPr>
            <a:lvl9pPr marL="4114800" lvl="8" indent="-317500" algn="l" rtl="0">
              <a:lnSpc>
                <a:spcPct val="90000"/>
              </a:lnSpc>
              <a:spcBef>
                <a:spcPts val="1600"/>
              </a:spcBef>
              <a:spcAft>
                <a:spcPts val="1600"/>
              </a:spcAft>
              <a:buClr>
                <a:schemeClr val="dk1"/>
              </a:buClr>
              <a:buSzPts val="1400"/>
              <a:buChar char="■"/>
              <a:defRPr/>
            </a:lvl9pPr>
          </a:lstStyle>
          <a:p>
            <a:endParaRPr/>
          </a:p>
        </p:txBody>
      </p:sp>
      <p:sp>
        <p:nvSpPr>
          <p:cNvPr id="100" name="Google Shape;100;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06"/>
        <p:cNvGrpSpPr/>
        <p:nvPr/>
      </p:nvGrpSpPr>
      <p:grpSpPr>
        <a:xfrm>
          <a:off x="0" y="0"/>
          <a:ext cx="0" cy="0"/>
          <a:chOff x="0" y="0"/>
          <a:chExt cx="0" cy="0"/>
        </a:xfrm>
      </p:grpSpPr>
      <p:grpSp>
        <p:nvGrpSpPr>
          <p:cNvPr id="107" name="Google Shape;107;p19"/>
          <p:cNvGrpSpPr/>
          <p:nvPr/>
        </p:nvGrpSpPr>
        <p:grpSpPr>
          <a:xfrm>
            <a:off x="2642234" y="2066587"/>
            <a:ext cx="3859538" cy="1038554"/>
            <a:chOff x="3283107" y="2671620"/>
            <a:chExt cx="5622870" cy="1513045"/>
          </a:xfrm>
        </p:grpSpPr>
        <p:sp>
          <p:nvSpPr>
            <p:cNvPr id="108" name="Google Shape;108;p19"/>
            <p:cNvSpPr/>
            <p:nvPr/>
          </p:nvSpPr>
          <p:spPr>
            <a:xfrm>
              <a:off x="3283107" y="2671976"/>
              <a:ext cx="769710" cy="1512689"/>
            </a:xfrm>
            <a:custGeom>
              <a:avLst/>
              <a:gdLst/>
              <a:ahLst/>
              <a:cxnLst/>
              <a:rect l="l" t="t" r="r" b="b"/>
              <a:pathLst>
                <a:path w="769710" h="1512689" extrusionOk="0">
                  <a:moveTo>
                    <a:pt x="535589" y="855864"/>
                  </a:moveTo>
                  <a:cubicBezTo>
                    <a:pt x="535589" y="659307"/>
                    <a:pt x="535589" y="464482"/>
                    <a:pt x="535589" y="269656"/>
                  </a:cubicBezTo>
                  <a:cubicBezTo>
                    <a:pt x="535589" y="187044"/>
                    <a:pt x="535084" y="104454"/>
                    <a:pt x="534074" y="21886"/>
                  </a:cubicBezTo>
                  <a:cubicBezTo>
                    <a:pt x="534074" y="5945"/>
                    <a:pt x="538979" y="-402"/>
                    <a:pt x="555713" y="-258"/>
                  </a:cubicBezTo>
                  <a:cubicBezTo>
                    <a:pt x="620054" y="391"/>
                    <a:pt x="684539" y="752"/>
                    <a:pt x="748880" y="-258"/>
                  </a:cubicBezTo>
                  <a:cubicBezTo>
                    <a:pt x="772900" y="-691"/>
                    <a:pt x="768861" y="14168"/>
                    <a:pt x="768861" y="28594"/>
                  </a:cubicBezTo>
                  <a:cubicBezTo>
                    <a:pt x="768861" y="197669"/>
                    <a:pt x="768861" y="366723"/>
                    <a:pt x="768861" y="535747"/>
                  </a:cubicBezTo>
                  <a:cubicBezTo>
                    <a:pt x="768861" y="820087"/>
                    <a:pt x="768861" y="1104427"/>
                    <a:pt x="769438" y="1388768"/>
                  </a:cubicBezTo>
                  <a:cubicBezTo>
                    <a:pt x="769438" y="1414446"/>
                    <a:pt x="763018" y="1422669"/>
                    <a:pt x="736474" y="1424833"/>
                  </a:cubicBezTo>
                  <a:cubicBezTo>
                    <a:pt x="668526" y="1429883"/>
                    <a:pt x="600795" y="1438899"/>
                    <a:pt x="533064" y="1446905"/>
                  </a:cubicBezTo>
                  <a:cubicBezTo>
                    <a:pt x="515464" y="1448997"/>
                    <a:pt x="506304" y="1445535"/>
                    <a:pt x="499668" y="1426059"/>
                  </a:cubicBezTo>
                  <a:cubicBezTo>
                    <a:pt x="451773" y="1285693"/>
                    <a:pt x="401858" y="1146047"/>
                    <a:pt x="352881" y="1006041"/>
                  </a:cubicBezTo>
                  <a:cubicBezTo>
                    <a:pt x="316816" y="902172"/>
                    <a:pt x="280750" y="798087"/>
                    <a:pt x="244685" y="694147"/>
                  </a:cubicBezTo>
                  <a:cubicBezTo>
                    <a:pt x="243242" y="690035"/>
                    <a:pt x="243891" y="684265"/>
                    <a:pt x="234081" y="683183"/>
                  </a:cubicBezTo>
                  <a:cubicBezTo>
                    <a:pt x="234081" y="696166"/>
                    <a:pt x="234081" y="708934"/>
                    <a:pt x="234081" y="721701"/>
                  </a:cubicBezTo>
                  <a:cubicBezTo>
                    <a:pt x="234081" y="965648"/>
                    <a:pt x="233576" y="1209666"/>
                    <a:pt x="234514" y="1453613"/>
                  </a:cubicBezTo>
                  <a:cubicBezTo>
                    <a:pt x="234514" y="1479004"/>
                    <a:pt x="226652" y="1485640"/>
                    <a:pt x="202344" y="1488020"/>
                  </a:cubicBezTo>
                  <a:cubicBezTo>
                    <a:pt x="144639" y="1493646"/>
                    <a:pt x="88016" y="1502446"/>
                    <a:pt x="31033" y="1511390"/>
                  </a:cubicBezTo>
                  <a:cubicBezTo>
                    <a:pt x="7662" y="1515069"/>
                    <a:pt x="-344" y="1509587"/>
                    <a:pt x="-272" y="1483909"/>
                  </a:cubicBezTo>
                  <a:cubicBezTo>
                    <a:pt x="543" y="999766"/>
                    <a:pt x="543" y="515644"/>
                    <a:pt x="-272" y="31552"/>
                  </a:cubicBezTo>
                  <a:cubicBezTo>
                    <a:pt x="-272" y="5513"/>
                    <a:pt x="6941" y="-1051"/>
                    <a:pt x="32187" y="-114"/>
                  </a:cubicBezTo>
                  <a:cubicBezTo>
                    <a:pt x="86934" y="1762"/>
                    <a:pt x="141754" y="968"/>
                    <a:pt x="196501" y="-114"/>
                  </a:cubicBezTo>
                  <a:cubicBezTo>
                    <a:pt x="214534" y="-114"/>
                    <a:pt x="222829" y="4863"/>
                    <a:pt x="229393" y="23112"/>
                  </a:cubicBezTo>
                  <a:cubicBezTo>
                    <a:pt x="302389" y="227748"/>
                    <a:pt x="376757" y="431951"/>
                    <a:pt x="450691" y="636225"/>
                  </a:cubicBezTo>
                  <a:cubicBezTo>
                    <a:pt x="475742" y="705377"/>
                    <a:pt x="500771" y="774594"/>
                    <a:pt x="525779" y="843890"/>
                  </a:cubicBezTo>
                  <a:cubicBezTo>
                    <a:pt x="527005" y="848218"/>
                    <a:pt x="526068" y="853628"/>
                    <a:pt x="535589" y="855864"/>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09;p19"/>
            <p:cNvSpPr/>
            <p:nvPr/>
          </p:nvSpPr>
          <p:spPr>
            <a:xfrm>
              <a:off x="8047056" y="2671971"/>
              <a:ext cx="858921" cy="1512047"/>
            </a:xfrm>
            <a:custGeom>
              <a:avLst/>
              <a:gdLst/>
              <a:ahLst/>
              <a:cxnLst/>
              <a:rect l="l" t="t" r="r" b="b"/>
              <a:pathLst>
                <a:path w="858921" h="1512047" extrusionOk="0">
                  <a:moveTo>
                    <a:pt x="416586" y="1030859"/>
                  </a:moveTo>
                  <a:cubicBezTo>
                    <a:pt x="368042" y="1142590"/>
                    <a:pt x="321374" y="1250137"/>
                    <a:pt x="274560" y="1357684"/>
                  </a:cubicBezTo>
                  <a:cubicBezTo>
                    <a:pt x="271170" y="1365546"/>
                    <a:pt x="267780" y="1373409"/>
                    <a:pt x="264102" y="1381127"/>
                  </a:cubicBezTo>
                  <a:cubicBezTo>
                    <a:pt x="238567" y="1435153"/>
                    <a:pt x="238567" y="1435369"/>
                    <a:pt x="180357" y="1429671"/>
                  </a:cubicBezTo>
                  <a:cubicBezTo>
                    <a:pt x="124961" y="1424261"/>
                    <a:pt x="69636" y="1418058"/>
                    <a:pt x="14456" y="1412792"/>
                  </a:cubicBezTo>
                  <a:cubicBezTo>
                    <a:pt x="535" y="1411422"/>
                    <a:pt x="-3937" y="1409185"/>
                    <a:pt x="2843" y="1393605"/>
                  </a:cubicBezTo>
                  <a:cubicBezTo>
                    <a:pt x="97263" y="1177212"/>
                    <a:pt x="190383" y="960819"/>
                    <a:pt x="285236" y="744427"/>
                  </a:cubicBezTo>
                  <a:cubicBezTo>
                    <a:pt x="293949" y="726675"/>
                    <a:pt x="294396" y="705988"/>
                    <a:pt x="286462" y="687876"/>
                  </a:cubicBezTo>
                  <a:cubicBezTo>
                    <a:pt x="199905" y="467083"/>
                    <a:pt x="114646" y="245857"/>
                    <a:pt x="28017" y="25137"/>
                  </a:cubicBezTo>
                  <a:cubicBezTo>
                    <a:pt x="19577" y="3498"/>
                    <a:pt x="23184" y="-542"/>
                    <a:pt x="45112" y="-253"/>
                  </a:cubicBezTo>
                  <a:cubicBezTo>
                    <a:pt x="112338" y="757"/>
                    <a:pt x="179708" y="973"/>
                    <a:pt x="247078" y="-253"/>
                  </a:cubicBezTo>
                  <a:cubicBezTo>
                    <a:pt x="266265" y="-253"/>
                    <a:pt x="273839" y="6960"/>
                    <a:pt x="280042" y="23406"/>
                  </a:cubicBezTo>
                  <a:cubicBezTo>
                    <a:pt x="327843" y="148430"/>
                    <a:pt x="376048" y="273195"/>
                    <a:pt x="424665" y="397693"/>
                  </a:cubicBezTo>
                  <a:cubicBezTo>
                    <a:pt x="425242" y="399208"/>
                    <a:pt x="427262" y="400218"/>
                    <a:pt x="430291" y="403031"/>
                  </a:cubicBezTo>
                  <a:cubicBezTo>
                    <a:pt x="443780" y="386441"/>
                    <a:pt x="448684" y="365956"/>
                    <a:pt x="456763" y="347490"/>
                  </a:cubicBezTo>
                  <a:cubicBezTo>
                    <a:pt x="504225" y="239056"/>
                    <a:pt x="551111" y="130354"/>
                    <a:pt x="597346" y="21386"/>
                  </a:cubicBezTo>
                  <a:cubicBezTo>
                    <a:pt x="603189" y="7537"/>
                    <a:pt x="610330" y="-253"/>
                    <a:pt x="626848" y="-253"/>
                  </a:cubicBezTo>
                  <a:cubicBezTo>
                    <a:pt x="697970" y="540"/>
                    <a:pt x="769091" y="684"/>
                    <a:pt x="840212" y="-253"/>
                  </a:cubicBezTo>
                  <a:cubicBezTo>
                    <a:pt x="860624" y="-253"/>
                    <a:pt x="861851" y="4652"/>
                    <a:pt x="854638" y="22324"/>
                  </a:cubicBezTo>
                  <a:cubicBezTo>
                    <a:pt x="768585" y="219479"/>
                    <a:pt x="682894" y="416642"/>
                    <a:pt x="597707" y="613798"/>
                  </a:cubicBezTo>
                  <a:cubicBezTo>
                    <a:pt x="593956" y="622598"/>
                    <a:pt x="590494" y="631470"/>
                    <a:pt x="586238" y="640125"/>
                  </a:cubicBezTo>
                  <a:cubicBezTo>
                    <a:pt x="548081" y="720768"/>
                    <a:pt x="549307" y="720263"/>
                    <a:pt x="581982" y="803213"/>
                  </a:cubicBezTo>
                  <a:cubicBezTo>
                    <a:pt x="663346" y="1009796"/>
                    <a:pt x="743484" y="1216812"/>
                    <a:pt x="824127" y="1423540"/>
                  </a:cubicBezTo>
                  <a:cubicBezTo>
                    <a:pt x="832133" y="1444025"/>
                    <a:pt x="840139" y="1464510"/>
                    <a:pt x="847857" y="1485067"/>
                  </a:cubicBezTo>
                  <a:cubicBezTo>
                    <a:pt x="858677" y="1513920"/>
                    <a:pt x="858317" y="1513920"/>
                    <a:pt x="826218" y="1509880"/>
                  </a:cubicBezTo>
                  <a:cubicBezTo>
                    <a:pt x="764402" y="1501513"/>
                    <a:pt x="702802" y="1489467"/>
                    <a:pt x="640769" y="1485428"/>
                  </a:cubicBezTo>
                  <a:cubicBezTo>
                    <a:pt x="600737" y="1482903"/>
                    <a:pt x="586094" y="1463789"/>
                    <a:pt x="573471" y="1429743"/>
                  </a:cubicBezTo>
                  <a:cubicBezTo>
                    <a:pt x="525144" y="1299907"/>
                    <a:pt x="474002" y="1170937"/>
                    <a:pt x="423799" y="1041678"/>
                  </a:cubicBezTo>
                  <a:cubicBezTo>
                    <a:pt x="421643" y="1037913"/>
                    <a:pt x="419226" y="1034299"/>
                    <a:pt x="416586" y="103085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10;p19"/>
            <p:cNvSpPr/>
            <p:nvPr/>
          </p:nvSpPr>
          <p:spPr>
            <a:xfrm>
              <a:off x="4281328" y="2671767"/>
              <a:ext cx="653651" cy="1396785"/>
            </a:xfrm>
            <a:custGeom>
              <a:avLst/>
              <a:gdLst/>
              <a:ahLst/>
              <a:cxnLst/>
              <a:rect l="l" t="t" r="r" b="b"/>
              <a:pathLst>
                <a:path w="653651" h="1396785" extrusionOk="0">
                  <a:moveTo>
                    <a:pt x="232" y="698684"/>
                  </a:moveTo>
                  <a:cubicBezTo>
                    <a:pt x="232" y="475871"/>
                    <a:pt x="593" y="253059"/>
                    <a:pt x="-273" y="30318"/>
                  </a:cubicBezTo>
                  <a:cubicBezTo>
                    <a:pt x="-273" y="6515"/>
                    <a:pt x="5859" y="-409"/>
                    <a:pt x="30095" y="-265"/>
                  </a:cubicBezTo>
                  <a:cubicBezTo>
                    <a:pt x="227250" y="745"/>
                    <a:pt x="424413" y="745"/>
                    <a:pt x="621569" y="-265"/>
                  </a:cubicBezTo>
                  <a:cubicBezTo>
                    <a:pt x="647536" y="-265"/>
                    <a:pt x="654172" y="6948"/>
                    <a:pt x="653306" y="32266"/>
                  </a:cubicBezTo>
                  <a:cubicBezTo>
                    <a:pt x="651431" y="88817"/>
                    <a:pt x="651503" y="145584"/>
                    <a:pt x="653306" y="202207"/>
                  </a:cubicBezTo>
                  <a:cubicBezTo>
                    <a:pt x="654100" y="227813"/>
                    <a:pt x="648041" y="236901"/>
                    <a:pt x="620270" y="236541"/>
                  </a:cubicBezTo>
                  <a:cubicBezTo>
                    <a:pt x="501110" y="234954"/>
                    <a:pt x="381877" y="236541"/>
                    <a:pt x="262717" y="235315"/>
                  </a:cubicBezTo>
                  <a:cubicBezTo>
                    <a:pt x="239924" y="235315"/>
                    <a:pt x="233432" y="241446"/>
                    <a:pt x="233865" y="264167"/>
                  </a:cubicBezTo>
                  <a:cubicBezTo>
                    <a:pt x="235091" y="351517"/>
                    <a:pt x="235307" y="438940"/>
                    <a:pt x="233865" y="526291"/>
                  </a:cubicBezTo>
                  <a:cubicBezTo>
                    <a:pt x="233432" y="551176"/>
                    <a:pt x="239202" y="559471"/>
                    <a:pt x="265458" y="558966"/>
                  </a:cubicBezTo>
                  <a:cubicBezTo>
                    <a:pt x="352881" y="557307"/>
                    <a:pt x="440376" y="558966"/>
                    <a:pt x="527799" y="557812"/>
                  </a:cubicBezTo>
                  <a:cubicBezTo>
                    <a:pt x="549871" y="557812"/>
                    <a:pt x="555569" y="564448"/>
                    <a:pt x="555064" y="585655"/>
                  </a:cubicBezTo>
                  <a:cubicBezTo>
                    <a:pt x="553766" y="645184"/>
                    <a:pt x="553766" y="704721"/>
                    <a:pt x="555064" y="764251"/>
                  </a:cubicBezTo>
                  <a:cubicBezTo>
                    <a:pt x="555569" y="785385"/>
                    <a:pt x="550015" y="792526"/>
                    <a:pt x="527799" y="792238"/>
                  </a:cubicBezTo>
                  <a:cubicBezTo>
                    <a:pt x="440376" y="790939"/>
                    <a:pt x="352881" y="792743"/>
                    <a:pt x="265458" y="791084"/>
                  </a:cubicBezTo>
                  <a:cubicBezTo>
                    <a:pt x="239202" y="790507"/>
                    <a:pt x="233504" y="798802"/>
                    <a:pt x="233865" y="823687"/>
                  </a:cubicBezTo>
                  <a:cubicBezTo>
                    <a:pt x="235358" y="920725"/>
                    <a:pt x="235358" y="1017719"/>
                    <a:pt x="233865" y="1114663"/>
                  </a:cubicBezTo>
                  <a:cubicBezTo>
                    <a:pt x="233865" y="1138466"/>
                    <a:pt x="241078" y="1143516"/>
                    <a:pt x="263438" y="1141856"/>
                  </a:cubicBezTo>
                  <a:cubicBezTo>
                    <a:pt x="385051" y="1132768"/>
                    <a:pt x="506880" y="1125627"/>
                    <a:pt x="628565" y="1116394"/>
                  </a:cubicBezTo>
                  <a:cubicBezTo>
                    <a:pt x="648690" y="1114880"/>
                    <a:pt x="653523" y="1120578"/>
                    <a:pt x="653234" y="1139404"/>
                  </a:cubicBezTo>
                  <a:cubicBezTo>
                    <a:pt x="652462" y="1201920"/>
                    <a:pt x="652462" y="1264429"/>
                    <a:pt x="653234" y="1326944"/>
                  </a:cubicBezTo>
                  <a:cubicBezTo>
                    <a:pt x="653234" y="1344617"/>
                    <a:pt x="647536" y="1349738"/>
                    <a:pt x="630441" y="1350820"/>
                  </a:cubicBezTo>
                  <a:cubicBezTo>
                    <a:pt x="520225" y="1357744"/>
                    <a:pt x="410081" y="1365297"/>
                    <a:pt x="300009" y="1373469"/>
                  </a:cubicBezTo>
                  <a:cubicBezTo>
                    <a:pt x="209052" y="1380249"/>
                    <a:pt x="118167" y="1387246"/>
                    <a:pt x="27426" y="1396118"/>
                  </a:cubicBezTo>
                  <a:cubicBezTo>
                    <a:pt x="4344" y="1398354"/>
                    <a:pt x="232" y="1391430"/>
                    <a:pt x="305" y="1370295"/>
                  </a:cubicBezTo>
                  <a:cubicBezTo>
                    <a:pt x="593" y="1146257"/>
                    <a:pt x="232" y="922434"/>
                    <a:pt x="232" y="698684"/>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11;p19"/>
            <p:cNvSpPr/>
            <p:nvPr/>
          </p:nvSpPr>
          <p:spPr>
            <a:xfrm>
              <a:off x="5974096" y="2671766"/>
              <a:ext cx="663375" cy="1317013"/>
            </a:xfrm>
            <a:custGeom>
              <a:avLst/>
              <a:gdLst/>
              <a:ahLst/>
              <a:cxnLst/>
              <a:rect l="l" t="t" r="r" b="b"/>
              <a:pathLst>
                <a:path w="663375" h="1317013" extrusionOk="0">
                  <a:moveTo>
                    <a:pt x="523" y="658219"/>
                  </a:moveTo>
                  <a:cubicBezTo>
                    <a:pt x="523" y="449832"/>
                    <a:pt x="1100" y="241446"/>
                    <a:pt x="-54" y="33060"/>
                  </a:cubicBezTo>
                  <a:cubicBezTo>
                    <a:pt x="-54" y="5866"/>
                    <a:pt x="8025" y="-409"/>
                    <a:pt x="34208" y="-265"/>
                  </a:cubicBezTo>
                  <a:cubicBezTo>
                    <a:pt x="233145" y="745"/>
                    <a:pt x="432061" y="745"/>
                    <a:pt x="630948" y="-265"/>
                  </a:cubicBezTo>
                  <a:cubicBezTo>
                    <a:pt x="656554" y="-265"/>
                    <a:pt x="663840" y="6371"/>
                    <a:pt x="663046" y="31905"/>
                  </a:cubicBezTo>
                  <a:cubicBezTo>
                    <a:pt x="661099" y="91341"/>
                    <a:pt x="661676" y="150922"/>
                    <a:pt x="663046" y="210430"/>
                  </a:cubicBezTo>
                  <a:cubicBezTo>
                    <a:pt x="663479" y="230771"/>
                    <a:pt x="656915" y="236469"/>
                    <a:pt x="636790" y="236325"/>
                  </a:cubicBezTo>
                  <a:cubicBezTo>
                    <a:pt x="514168" y="235459"/>
                    <a:pt x="390752" y="236758"/>
                    <a:pt x="267769" y="235171"/>
                  </a:cubicBezTo>
                  <a:cubicBezTo>
                    <a:pt x="240431" y="234810"/>
                    <a:pt x="234732" y="243466"/>
                    <a:pt x="235237" y="269072"/>
                  </a:cubicBezTo>
                  <a:cubicBezTo>
                    <a:pt x="236824" y="352600"/>
                    <a:pt x="236319" y="436127"/>
                    <a:pt x="235237" y="519655"/>
                  </a:cubicBezTo>
                  <a:cubicBezTo>
                    <a:pt x="235237" y="538553"/>
                    <a:pt x="240358" y="544396"/>
                    <a:pt x="259329" y="544180"/>
                  </a:cubicBezTo>
                  <a:cubicBezTo>
                    <a:pt x="349709" y="543314"/>
                    <a:pt x="439656" y="544685"/>
                    <a:pt x="530325" y="543242"/>
                  </a:cubicBezTo>
                  <a:cubicBezTo>
                    <a:pt x="554994" y="542809"/>
                    <a:pt x="561053" y="550455"/>
                    <a:pt x="560404" y="574042"/>
                  </a:cubicBezTo>
                  <a:cubicBezTo>
                    <a:pt x="558817" y="631746"/>
                    <a:pt x="558817" y="689451"/>
                    <a:pt x="560404" y="747156"/>
                  </a:cubicBezTo>
                  <a:cubicBezTo>
                    <a:pt x="561197" y="771753"/>
                    <a:pt x="555499" y="780408"/>
                    <a:pt x="529027" y="779904"/>
                  </a:cubicBezTo>
                  <a:cubicBezTo>
                    <a:pt x="440594" y="778100"/>
                    <a:pt x="352161" y="779904"/>
                    <a:pt x="263801" y="778605"/>
                  </a:cubicBezTo>
                  <a:cubicBezTo>
                    <a:pt x="239998" y="778172"/>
                    <a:pt x="234949" y="785818"/>
                    <a:pt x="234949" y="808107"/>
                  </a:cubicBezTo>
                  <a:cubicBezTo>
                    <a:pt x="235742" y="968454"/>
                    <a:pt x="234949" y="1128801"/>
                    <a:pt x="235886" y="1289148"/>
                  </a:cubicBezTo>
                  <a:cubicBezTo>
                    <a:pt x="235886" y="1310427"/>
                    <a:pt x="231054" y="1317207"/>
                    <a:pt x="209054" y="1316702"/>
                  </a:cubicBezTo>
                  <a:cubicBezTo>
                    <a:pt x="149567" y="1315209"/>
                    <a:pt x="89987" y="1315209"/>
                    <a:pt x="30313" y="1316702"/>
                  </a:cubicBezTo>
                  <a:cubicBezTo>
                    <a:pt x="6727" y="1317351"/>
                    <a:pt x="-414" y="1311004"/>
                    <a:pt x="-270" y="1286551"/>
                  </a:cubicBezTo>
                  <a:cubicBezTo>
                    <a:pt x="956" y="1076867"/>
                    <a:pt x="523" y="867543"/>
                    <a:pt x="523" y="65821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2;p19"/>
            <p:cNvSpPr/>
            <p:nvPr/>
          </p:nvSpPr>
          <p:spPr>
            <a:xfrm>
              <a:off x="5089957" y="2671841"/>
              <a:ext cx="734852" cy="1330420"/>
            </a:xfrm>
            <a:custGeom>
              <a:avLst/>
              <a:gdLst/>
              <a:ahLst/>
              <a:cxnLst/>
              <a:rect l="l" t="t" r="r" b="b"/>
              <a:pathLst>
                <a:path w="734852" h="1330420" extrusionOk="0">
                  <a:moveTo>
                    <a:pt x="249476" y="781849"/>
                  </a:moveTo>
                  <a:cubicBezTo>
                    <a:pt x="249476" y="609888"/>
                    <a:pt x="249043" y="437928"/>
                    <a:pt x="249981" y="265968"/>
                  </a:cubicBezTo>
                  <a:cubicBezTo>
                    <a:pt x="249981" y="242525"/>
                    <a:pt x="244788" y="234447"/>
                    <a:pt x="220119" y="235168"/>
                  </a:cubicBezTo>
                  <a:cubicBezTo>
                    <a:pt x="155706" y="236899"/>
                    <a:pt x="91293" y="234807"/>
                    <a:pt x="26880" y="236250"/>
                  </a:cubicBezTo>
                  <a:cubicBezTo>
                    <a:pt x="4736" y="236755"/>
                    <a:pt x="-746" y="229686"/>
                    <a:pt x="-241" y="208335"/>
                  </a:cubicBezTo>
                  <a:cubicBezTo>
                    <a:pt x="1201" y="147890"/>
                    <a:pt x="913" y="87300"/>
                    <a:pt x="-241" y="26782"/>
                  </a:cubicBezTo>
                  <a:cubicBezTo>
                    <a:pt x="-241" y="7811"/>
                    <a:pt x="3221" y="-267"/>
                    <a:pt x="24644" y="-267"/>
                  </a:cubicBezTo>
                  <a:cubicBezTo>
                    <a:pt x="252484" y="454"/>
                    <a:pt x="480346" y="454"/>
                    <a:pt x="708229" y="-267"/>
                  </a:cubicBezTo>
                  <a:cubicBezTo>
                    <a:pt x="728138" y="-267"/>
                    <a:pt x="734990" y="5143"/>
                    <a:pt x="734557" y="25772"/>
                  </a:cubicBezTo>
                  <a:cubicBezTo>
                    <a:pt x="733352" y="87228"/>
                    <a:pt x="733352" y="148705"/>
                    <a:pt x="734557" y="210211"/>
                  </a:cubicBezTo>
                  <a:cubicBezTo>
                    <a:pt x="735062" y="231273"/>
                    <a:pt x="727344" y="236250"/>
                    <a:pt x="708013" y="235962"/>
                  </a:cubicBezTo>
                  <a:cubicBezTo>
                    <a:pt x="643600" y="235024"/>
                    <a:pt x="579115" y="236611"/>
                    <a:pt x="514774" y="235024"/>
                  </a:cubicBezTo>
                  <a:cubicBezTo>
                    <a:pt x="490682" y="234447"/>
                    <a:pt x="484263" y="241516"/>
                    <a:pt x="484335" y="265535"/>
                  </a:cubicBezTo>
                  <a:cubicBezTo>
                    <a:pt x="485056" y="606570"/>
                    <a:pt x="484335" y="947606"/>
                    <a:pt x="485417" y="1288641"/>
                  </a:cubicBezTo>
                  <a:cubicBezTo>
                    <a:pt x="485417" y="1314247"/>
                    <a:pt x="480007" y="1323336"/>
                    <a:pt x="452669" y="1323264"/>
                  </a:cubicBezTo>
                  <a:cubicBezTo>
                    <a:pt x="392151" y="1323264"/>
                    <a:pt x="331633" y="1326365"/>
                    <a:pt x="271188" y="1330044"/>
                  </a:cubicBezTo>
                  <a:cubicBezTo>
                    <a:pt x="245365" y="1331631"/>
                    <a:pt x="249548" y="1315618"/>
                    <a:pt x="249548" y="1300470"/>
                  </a:cubicBezTo>
                  <a:cubicBezTo>
                    <a:pt x="249455" y="1127594"/>
                    <a:pt x="249426" y="954725"/>
                    <a:pt x="249476" y="781849"/>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19"/>
            <p:cNvSpPr/>
            <p:nvPr/>
          </p:nvSpPr>
          <p:spPr>
            <a:xfrm>
              <a:off x="6790332" y="2671693"/>
              <a:ext cx="648400" cy="1359913"/>
            </a:xfrm>
            <a:custGeom>
              <a:avLst/>
              <a:gdLst/>
              <a:ahLst/>
              <a:cxnLst/>
              <a:rect l="l" t="t" r="r" b="b"/>
              <a:pathLst>
                <a:path w="648400" h="1359913" extrusionOk="0">
                  <a:moveTo>
                    <a:pt x="304" y="663918"/>
                  </a:moveTo>
                  <a:cubicBezTo>
                    <a:pt x="304" y="452647"/>
                    <a:pt x="737" y="241375"/>
                    <a:pt x="-200" y="30104"/>
                  </a:cubicBezTo>
                  <a:cubicBezTo>
                    <a:pt x="-200" y="5867"/>
                    <a:pt x="6580" y="-913"/>
                    <a:pt x="30455" y="-192"/>
                  </a:cubicBezTo>
                  <a:cubicBezTo>
                    <a:pt x="87150" y="1540"/>
                    <a:pt x="143917" y="1684"/>
                    <a:pt x="200540" y="-192"/>
                  </a:cubicBezTo>
                  <a:cubicBezTo>
                    <a:pt x="226363" y="-1057"/>
                    <a:pt x="234730" y="5218"/>
                    <a:pt x="234658" y="32700"/>
                  </a:cubicBezTo>
                  <a:cubicBezTo>
                    <a:pt x="233720" y="378424"/>
                    <a:pt x="234658" y="724075"/>
                    <a:pt x="233288" y="1069799"/>
                  </a:cubicBezTo>
                  <a:cubicBezTo>
                    <a:pt x="233288" y="1099806"/>
                    <a:pt x="241943" y="1105865"/>
                    <a:pt x="270219" y="1106802"/>
                  </a:cubicBezTo>
                  <a:cubicBezTo>
                    <a:pt x="388225" y="1111347"/>
                    <a:pt x="506159" y="1119137"/>
                    <a:pt x="624165" y="1124907"/>
                  </a:cubicBezTo>
                  <a:cubicBezTo>
                    <a:pt x="643064" y="1125773"/>
                    <a:pt x="648401" y="1132120"/>
                    <a:pt x="648113" y="1151019"/>
                  </a:cubicBezTo>
                  <a:cubicBezTo>
                    <a:pt x="647009" y="1213534"/>
                    <a:pt x="647009" y="1275928"/>
                    <a:pt x="648113" y="1338198"/>
                  </a:cubicBezTo>
                  <a:cubicBezTo>
                    <a:pt x="648474" y="1356808"/>
                    <a:pt x="642559" y="1360559"/>
                    <a:pt x="624887" y="1359477"/>
                  </a:cubicBezTo>
                  <a:cubicBezTo>
                    <a:pt x="432225" y="1347648"/>
                    <a:pt x="239491" y="1336323"/>
                    <a:pt x="46540" y="1329903"/>
                  </a:cubicBezTo>
                  <a:cubicBezTo>
                    <a:pt x="-10659" y="1328028"/>
                    <a:pt x="665" y="1333871"/>
                    <a:pt x="593" y="1283307"/>
                  </a:cubicBezTo>
                  <a:cubicBezTo>
                    <a:pt x="16" y="1076796"/>
                    <a:pt x="304" y="870141"/>
                    <a:pt x="304" y="66391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4;p19"/>
            <p:cNvSpPr/>
            <p:nvPr/>
          </p:nvSpPr>
          <p:spPr>
            <a:xfrm>
              <a:off x="7629214" y="2671620"/>
              <a:ext cx="236304" cy="1392345"/>
            </a:xfrm>
            <a:custGeom>
              <a:avLst/>
              <a:gdLst/>
              <a:ahLst/>
              <a:cxnLst/>
              <a:rect l="l" t="t" r="r" b="b"/>
              <a:pathLst>
                <a:path w="236304" h="1392345" extrusionOk="0">
                  <a:moveTo>
                    <a:pt x="235309" y="698470"/>
                  </a:moveTo>
                  <a:cubicBezTo>
                    <a:pt x="235309" y="920345"/>
                    <a:pt x="234876" y="1142219"/>
                    <a:pt x="235958" y="1364166"/>
                  </a:cubicBezTo>
                  <a:cubicBezTo>
                    <a:pt x="235958" y="1388763"/>
                    <a:pt x="230332" y="1394173"/>
                    <a:pt x="206024" y="1391432"/>
                  </a:cubicBezTo>
                  <a:cubicBezTo>
                    <a:pt x="148752" y="1385084"/>
                    <a:pt x="91119" y="1380684"/>
                    <a:pt x="33559" y="1378665"/>
                  </a:cubicBezTo>
                  <a:cubicBezTo>
                    <a:pt x="7520" y="1377727"/>
                    <a:pt x="-415" y="1370225"/>
                    <a:pt x="-271" y="1343681"/>
                  </a:cubicBezTo>
                  <a:cubicBezTo>
                    <a:pt x="739" y="1102547"/>
                    <a:pt x="307" y="861414"/>
                    <a:pt x="307" y="620352"/>
                  </a:cubicBezTo>
                  <a:cubicBezTo>
                    <a:pt x="307" y="424372"/>
                    <a:pt x="739" y="228392"/>
                    <a:pt x="-198" y="32484"/>
                  </a:cubicBezTo>
                  <a:cubicBezTo>
                    <a:pt x="-198" y="7383"/>
                    <a:pt x="5860" y="-1056"/>
                    <a:pt x="31828" y="-191"/>
                  </a:cubicBezTo>
                  <a:cubicBezTo>
                    <a:pt x="88523" y="1778"/>
                    <a:pt x="145239" y="1778"/>
                    <a:pt x="201985" y="-191"/>
                  </a:cubicBezTo>
                  <a:cubicBezTo>
                    <a:pt x="227735" y="-1056"/>
                    <a:pt x="236175" y="5147"/>
                    <a:pt x="236031" y="32701"/>
                  </a:cubicBezTo>
                  <a:cubicBezTo>
                    <a:pt x="234804" y="254648"/>
                    <a:pt x="235309" y="476595"/>
                    <a:pt x="235309" y="698470"/>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5" name="Google Shape;115;p19"/>
          <p:cNvSpPr txBox="1"/>
          <p:nvPr/>
        </p:nvSpPr>
        <p:spPr>
          <a:xfrm>
            <a:off x="250849" y="3823300"/>
            <a:ext cx="3525229" cy="1269548"/>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 sz="1000" b="1" dirty="0">
                <a:solidFill>
                  <a:schemeClr val="lt1"/>
                </a:solidFill>
                <a:latin typeface="Inter"/>
                <a:ea typeface="Inter"/>
                <a:cs typeface="Inter"/>
                <a:sym typeface="Inter"/>
              </a:rPr>
              <a:t>Group 1</a:t>
            </a:r>
            <a:endParaRPr sz="1000" b="1" dirty="0">
              <a:solidFill>
                <a:schemeClr val="lt1"/>
              </a:solidFill>
              <a:latin typeface="Inter"/>
              <a:ea typeface="Inter"/>
              <a:cs typeface="Inter"/>
              <a:sym typeface="Inter"/>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Abidzar M. G. Kurniawan	23521007</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Ihsan Fauzi		23521024</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Adi Wahyu Candra Kusuma	23521048</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Irfan Nugraha		23522004</a:t>
            </a:r>
            <a:endParaRPr sz="1000"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Hollyana Puteri Haryono	23522013</a:t>
            </a:r>
            <a:endParaRPr sz="1000" dirty="0">
              <a:solidFill>
                <a:schemeClr val="lt1"/>
              </a:solidFill>
              <a:latin typeface="Inter Light"/>
              <a:ea typeface="Inter Light"/>
              <a:cs typeface="Inter Light"/>
              <a:sym typeface="Inter Light"/>
            </a:endParaRPr>
          </a:p>
        </p:txBody>
      </p:sp>
      <p:sp>
        <p:nvSpPr>
          <p:cNvPr id="116" name="Google Shape;116;p19"/>
          <p:cNvSpPr txBox="1"/>
          <p:nvPr/>
        </p:nvSpPr>
        <p:spPr>
          <a:xfrm>
            <a:off x="3500088" y="4895161"/>
            <a:ext cx="5643912" cy="209258"/>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US" sz="700" b="1" dirty="0">
                <a:solidFill>
                  <a:schemeClr val="lt1"/>
                </a:solidFill>
                <a:latin typeface="Inter"/>
                <a:ea typeface="Inter"/>
                <a:cs typeface="Inter"/>
                <a:sym typeface="Inter"/>
              </a:rPr>
              <a:t>This slide is created to fulfill the assignment for the IF6170 Data Visualization and Narrative course.</a:t>
            </a:r>
            <a:endParaRPr sz="700" b="1" dirty="0">
              <a:solidFill>
                <a:schemeClr val="lt1"/>
              </a:solidFill>
              <a:latin typeface="Inter"/>
              <a:ea typeface="Inter"/>
              <a:cs typeface="Inter"/>
              <a:sym typeface="Inter"/>
            </a:endParaRPr>
          </a:p>
        </p:txBody>
      </p:sp>
      <p:sp>
        <p:nvSpPr>
          <p:cNvPr id="117" name="Google Shape;117;p19"/>
          <p:cNvSpPr txBox="1"/>
          <p:nvPr/>
        </p:nvSpPr>
        <p:spPr>
          <a:xfrm>
            <a:off x="2555860" y="1460224"/>
            <a:ext cx="40323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a:solidFill>
                  <a:srgbClr val="E50914"/>
                </a:solidFill>
                <a:latin typeface="Inter"/>
                <a:ea typeface="Inter"/>
                <a:cs typeface="Inter"/>
                <a:sym typeface="Inter"/>
              </a:rPr>
              <a:t>Visualization on</a:t>
            </a:r>
            <a:endParaRPr sz="1100">
              <a:solidFill>
                <a:srgbClr val="E50914"/>
              </a:solidFill>
            </a:endParaRPr>
          </a:p>
        </p:txBody>
      </p:sp>
      <p:sp>
        <p:nvSpPr>
          <p:cNvPr id="118" name="Google Shape;118;p19"/>
          <p:cNvSpPr txBox="1"/>
          <p:nvPr/>
        </p:nvSpPr>
        <p:spPr>
          <a:xfrm>
            <a:off x="2555860" y="3228549"/>
            <a:ext cx="40323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a:solidFill>
                  <a:srgbClr val="E50914"/>
                </a:solidFill>
                <a:latin typeface="Inter"/>
                <a:ea typeface="Inter"/>
                <a:cs typeface="Inter"/>
                <a:sym typeface="Inter"/>
              </a:rPr>
              <a:t>dataset</a:t>
            </a:r>
            <a:endParaRPr sz="1100">
              <a:solidFill>
                <a:srgbClr val="E5091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90"/>
        <p:cNvGrpSpPr/>
        <p:nvPr/>
      </p:nvGrpSpPr>
      <p:grpSpPr>
        <a:xfrm>
          <a:off x="0" y="0"/>
          <a:ext cx="0" cy="0"/>
          <a:chOff x="0" y="0"/>
          <a:chExt cx="0" cy="0"/>
        </a:xfrm>
      </p:grpSpPr>
      <p:sp>
        <p:nvSpPr>
          <p:cNvPr id="291" name="Google Shape;291;p28"/>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lt1"/>
                </a:solidFill>
                <a:latin typeface="Inter"/>
                <a:ea typeface="Inter"/>
                <a:cs typeface="Inter"/>
                <a:sym typeface="Inter"/>
              </a:rPr>
              <a:t>IMDB REVIEW WORDCLOUD</a:t>
            </a:r>
            <a:endParaRPr sz="1100" dirty="0"/>
          </a:p>
        </p:txBody>
      </p:sp>
      <p:sp>
        <p:nvSpPr>
          <p:cNvPr id="292" name="Google Shape;292;p28"/>
          <p:cNvSpPr txBox="1"/>
          <p:nvPr/>
        </p:nvSpPr>
        <p:spPr>
          <a:xfrm>
            <a:off x="1122652" y="4572950"/>
            <a:ext cx="3000000" cy="384900"/>
          </a:xfrm>
          <a:prstGeom prst="rect">
            <a:avLst/>
          </a:prstGeom>
          <a:noFill/>
          <a:ln>
            <a:noFill/>
          </a:ln>
        </p:spPr>
        <p:txBody>
          <a:bodyPr spcFirstLastPara="1" wrap="square" lIns="91425" tIns="91425" rIns="91425" bIns="91425" anchor="t" anchorCtr="0">
            <a:spAutoFit/>
          </a:bodyPr>
          <a:lstStyle/>
          <a:p>
            <a:pPr marL="0" lvl="0" indent="0" algn="ctr" rtl="0">
              <a:lnSpc>
                <a:spcPct val="130000"/>
              </a:lnSpc>
              <a:spcBef>
                <a:spcPts val="0"/>
              </a:spcBef>
              <a:spcAft>
                <a:spcPts val="0"/>
              </a:spcAft>
              <a:buNone/>
            </a:pPr>
            <a:r>
              <a:rPr lang="en" sz="1300">
                <a:solidFill>
                  <a:schemeClr val="lt1"/>
                </a:solidFill>
                <a:latin typeface="Inter SemiBold"/>
                <a:ea typeface="Inter SemiBold"/>
                <a:cs typeface="Inter SemiBold"/>
                <a:sym typeface="Inter SemiBold"/>
              </a:rPr>
              <a:t>The Office</a:t>
            </a:r>
            <a:endParaRPr/>
          </a:p>
        </p:txBody>
      </p:sp>
      <p:sp>
        <p:nvSpPr>
          <p:cNvPr id="293" name="Google Shape;293;p28"/>
          <p:cNvSpPr txBox="1"/>
          <p:nvPr/>
        </p:nvSpPr>
        <p:spPr>
          <a:xfrm>
            <a:off x="5060605" y="4575850"/>
            <a:ext cx="3000000" cy="384900"/>
          </a:xfrm>
          <a:prstGeom prst="rect">
            <a:avLst/>
          </a:prstGeom>
          <a:noFill/>
          <a:ln>
            <a:noFill/>
          </a:ln>
        </p:spPr>
        <p:txBody>
          <a:bodyPr spcFirstLastPara="1" wrap="square" lIns="91425" tIns="91425" rIns="91425" bIns="91425" anchor="t" anchorCtr="0">
            <a:spAutoFit/>
          </a:bodyPr>
          <a:lstStyle/>
          <a:p>
            <a:pPr marL="0" lvl="0" indent="0" algn="ctr" rtl="0">
              <a:lnSpc>
                <a:spcPct val="130000"/>
              </a:lnSpc>
              <a:spcBef>
                <a:spcPts val="0"/>
              </a:spcBef>
              <a:spcAft>
                <a:spcPts val="0"/>
              </a:spcAft>
              <a:buNone/>
            </a:pPr>
            <a:r>
              <a:rPr lang="en" sz="1300">
                <a:solidFill>
                  <a:schemeClr val="lt1"/>
                </a:solidFill>
                <a:latin typeface="Inter SemiBold"/>
                <a:ea typeface="Inter SemiBold"/>
                <a:cs typeface="Inter SemiBold"/>
                <a:sym typeface="Inter SemiBold"/>
              </a:rPr>
              <a:t>Friends</a:t>
            </a:r>
            <a:endParaRPr/>
          </a:p>
        </p:txBody>
      </p:sp>
      <p:pic>
        <p:nvPicPr>
          <p:cNvPr id="294" name="Google Shape;294;p28"/>
          <p:cNvPicPr preferRelativeResize="0"/>
          <p:nvPr/>
        </p:nvPicPr>
        <p:blipFill rotWithShape="1">
          <a:blip r:embed="rId3">
            <a:alphaModFix/>
          </a:blip>
          <a:srcRect l="1662" t="1899" r="1653" b="1696"/>
          <a:stretch/>
        </p:blipFill>
        <p:spPr>
          <a:xfrm>
            <a:off x="822950" y="985475"/>
            <a:ext cx="3543301" cy="3533176"/>
          </a:xfrm>
          <a:prstGeom prst="rect">
            <a:avLst/>
          </a:prstGeom>
          <a:noFill/>
          <a:ln>
            <a:noFill/>
          </a:ln>
        </p:spPr>
      </p:pic>
      <p:pic>
        <p:nvPicPr>
          <p:cNvPr id="295" name="Google Shape;295;p28"/>
          <p:cNvPicPr preferRelativeResize="0"/>
          <p:nvPr/>
        </p:nvPicPr>
        <p:blipFill rotWithShape="1">
          <a:blip r:embed="rId4">
            <a:alphaModFix/>
          </a:blip>
          <a:srcRect l="1624" t="1957" r="1691" b="1638"/>
          <a:stretch/>
        </p:blipFill>
        <p:spPr>
          <a:xfrm>
            <a:off x="4792975" y="985475"/>
            <a:ext cx="3543301" cy="3533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99"/>
        <p:cNvGrpSpPr/>
        <p:nvPr/>
      </p:nvGrpSpPr>
      <p:grpSpPr>
        <a:xfrm>
          <a:off x="0" y="0"/>
          <a:ext cx="0" cy="0"/>
          <a:chOff x="0" y="0"/>
          <a:chExt cx="0" cy="0"/>
        </a:xfrm>
      </p:grpSpPr>
      <p:sp>
        <p:nvSpPr>
          <p:cNvPr id="300" name="Google Shape;300;p29"/>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WHAT SHOULD YOU DO?</a:t>
            </a:r>
            <a:endParaRPr sz="1100"/>
          </a:p>
        </p:txBody>
      </p:sp>
      <p:sp>
        <p:nvSpPr>
          <p:cNvPr id="301" name="Google Shape;301;p29"/>
          <p:cNvSpPr txBox="1"/>
          <p:nvPr/>
        </p:nvSpPr>
        <p:spPr>
          <a:xfrm>
            <a:off x="366450" y="1137747"/>
            <a:ext cx="8411100" cy="2430400"/>
          </a:xfrm>
          <a:prstGeom prst="rect">
            <a:avLst/>
          </a:prstGeom>
          <a:noFill/>
          <a:ln>
            <a:noFill/>
          </a:ln>
        </p:spPr>
        <p:txBody>
          <a:bodyPr spcFirstLastPara="1" wrap="square" lIns="68575" tIns="34275" rIns="68575" bIns="34275" anchor="b" anchorCtr="0">
            <a:noAutofit/>
          </a:bodyPr>
          <a:lstStyle/>
          <a:p>
            <a:pPr marL="457200" marR="0" lvl="0" indent="-317500" algn="just" rtl="0">
              <a:lnSpc>
                <a:spcPct val="130000"/>
              </a:lnSpc>
              <a:spcBef>
                <a:spcPts val="0"/>
              </a:spcBef>
              <a:spcAft>
                <a:spcPts val="0"/>
              </a:spcAft>
              <a:buClr>
                <a:schemeClr val="lt1"/>
              </a:buClr>
              <a:buSzPts val="1400"/>
              <a:buFont typeface="Inter Light"/>
              <a:buAutoNum type="arabicPeriod"/>
            </a:pPr>
            <a:r>
              <a:rPr lang="en-US" dirty="0">
                <a:solidFill>
                  <a:schemeClr val="lt1"/>
                </a:solidFill>
                <a:latin typeface="Inter Light"/>
                <a:ea typeface="Inter Light"/>
                <a:cs typeface="Inter Light"/>
                <a:sym typeface="Inter Light"/>
              </a:rPr>
              <a:t>Comedy series like "The Office" and "Friends" have been quite successful, so it would be a good idea to market similar comedy series in Estonia, Lithuania, Latvia, and Jordan. These two series can serve as examples for creating comedy series on Netflix.</a:t>
            </a:r>
          </a:p>
          <a:p>
            <a:pPr marL="457200" marR="0" lvl="0" indent="-317500" algn="just" rtl="0">
              <a:lnSpc>
                <a:spcPct val="130000"/>
              </a:lnSpc>
              <a:spcBef>
                <a:spcPts val="0"/>
              </a:spcBef>
              <a:spcAft>
                <a:spcPts val="0"/>
              </a:spcAft>
              <a:buClr>
                <a:schemeClr val="lt1"/>
              </a:buClr>
              <a:buSzPts val="1400"/>
              <a:buFont typeface="Inter Light"/>
              <a:buAutoNum type="arabicPeriod"/>
            </a:pPr>
            <a:r>
              <a:rPr lang="en-US" dirty="0">
                <a:solidFill>
                  <a:schemeClr val="lt1"/>
                </a:solidFill>
                <a:latin typeface="Inter Light"/>
                <a:ea typeface="Inter Light"/>
                <a:cs typeface="Inter Light"/>
                <a:sym typeface="Inter Light"/>
              </a:rPr>
              <a:t>Key characteristics in the creation/selection of comedy series:</a:t>
            </a:r>
          </a:p>
          <a:p>
            <a:pPr marL="1033463" lvl="2" indent="-317500" algn="just">
              <a:lnSpc>
                <a:spcPct val="130000"/>
              </a:lnSpc>
              <a:buClr>
                <a:schemeClr val="lt1"/>
              </a:buClr>
              <a:buSzPts val="1400"/>
              <a:buFont typeface="Courier New" panose="02070309020205020404" pitchFamily="49" charset="0"/>
              <a:buChar char="o"/>
            </a:pPr>
            <a:r>
              <a:rPr lang="en-US" dirty="0">
                <a:solidFill>
                  <a:schemeClr val="lt1"/>
                </a:solidFill>
                <a:latin typeface="Inter Light"/>
                <a:ea typeface="Inter Light"/>
                <a:cs typeface="Inter Light"/>
                <a:sym typeface="Inter Light"/>
              </a:rPr>
              <a:t>❗</a:t>
            </a:r>
            <a:r>
              <a:rPr lang="en-US" sz="300" dirty="0">
                <a:solidFill>
                  <a:schemeClr val="lt1"/>
                </a:solidFill>
                <a:latin typeface="Inter Light"/>
                <a:ea typeface="Inter Light"/>
                <a:cs typeface="Inter Light"/>
                <a:sym typeface="Inter Light"/>
              </a:rPr>
              <a:t> </a:t>
            </a:r>
            <a:r>
              <a:rPr lang="en-US" dirty="0">
                <a:solidFill>
                  <a:schemeClr val="lt1"/>
                </a:solidFill>
                <a:latin typeface="Inter Light"/>
                <a:ea typeface="Inter Light"/>
                <a:cs typeface="Inter Light"/>
                <a:sym typeface="Inter Light"/>
              </a:rPr>
              <a:t>Unique, emotional, relatable character portrayal, as well as chemistry among characters.</a:t>
            </a:r>
          </a:p>
          <a:p>
            <a:pPr marL="1033463" lvl="2" indent="-317500" algn="just">
              <a:lnSpc>
                <a:spcPct val="130000"/>
              </a:lnSpc>
              <a:buClr>
                <a:schemeClr val="lt1"/>
              </a:buClr>
              <a:buSzPts val="1400"/>
              <a:buFont typeface="Courier New" panose="02070309020205020404" pitchFamily="49" charset="0"/>
              <a:buChar char="o"/>
            </a:pPr>
            <a:r>
              <a:rPr lang="en-US" dirty="0">
                <a:solidFill>
                  <a:schemeClr val="lt1"/>
                </a:solidFill>
                <a:latin typeface="Inter Light"/>
                <a:ea typeface="Inter Light"/>
                <a:cs typeface="Inter Light"/>
                <a:sym typeface="Inter Light"/>
              </a:rPr>
              <a:t>The theme of the show itself (theme song or fashion style).</a:t>
            </a:r>
          </a:p>
          <a:p>
            <a:pPr marL="0" marR="0" lvl="0" indent="0" algn="l" rtl="0">
              <a:lnSpc>
                <a:spcPct val="130000"/>
              </a:lnSpc>
              <a:spcBef>
                <a:spcPts val="0"/>
              </a:spcBef>
              <a:spcAft>
                <a:spcPts val="0"/>
              </a:spcAft>
              <a:buNone/>
            </a:pPr>
            <a:endParaRPr sz="700" dirty="0">
              <a:solidFill>
                <a:schemeClr val="lt1"/>
              </a:solidFill>
              <a:latin typeface="Inter Light"/>
              <a:ea typeface="Inter Light"/>
              <a:cs typeface="Inter Light"/>
              <a:sym typeface="Inter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305"/>
        <p:cNvGrpSpPr/>
        <p:nvPr/>
      </p:nvGrpSpPr>
      <p:grpSpPr>
        <a:xfrm>
          <a:off x="0" y="0"/>
          <a:ext cx="0" cy="0"/>
          <a:chOff x="0" y="0"/>
          <a:chExt cx="0" cy="0"/>
        </a:xfrm>
      </p:grpSpPr>
      <p:grpSp>
        <p:nvGrpSpPr>
          <p:cNvPr id="306" name="Google Shape;306;p30"/>
          <p:cNvGrpSpPr/>
          <p:nvPr/>
        </p:nvGrpSpPr>
        <p:grpSpPr>
          <a:xfrm>
            <a:off x="2971894" y="2051653"/>
            <a:ext cx="3200565" cy="966717"/>
            <a:chOff x="3262471" y="3795965"/>
            <a:chExt cx="5672750" cy="1713430"/>
          </a:xfrm>
        </p:grpSpPr>
        <p:sp>
          <p:nvSpPr>
            <p:cNvPr id="307" name="Google Shape;307;p30"/>
            <p:cNvSpPr/>
            <p:nvPr/>
          </p:nvSpPr>
          <p:spPr>
            <a:xfrm>
              <a:off x="6182817" y="3811149"/>
              <a:ext cx="842201" cy="1513444"/>
            </a:xfrm>
            <a:custGeom>
              <a:avLst/>
              <a:gdLst/>
              <a:ahLst/>
              <a:cxnLst/>
              <a:rect l="l" t="t" r="r" b="b"/>
              <a:pathLst>
                <a:path w="842201" h="1513444" extrusionOk="0">
                  <a:moveTo>
                    <a:pt x="603913" y="864791"/>
                  </a:moveTo>
                  <a:lnTo>
                    <a:pt x="603913" y="833209"/>
                  </a:lnTo>
                  <a:cubicBezTo>
                    <a:pt x="603913" y="565739"/>
                    <a:pt x="603913" y="298399"/>
                    <a:pt x="603913" y="30930"/>
                  </a:cubicBezTo>
                  <a:cubicBezTo>
                    <a:pt x="603913" y="6366"/>
                    <a:pt x="609762" y="-1042"/>
                    <a:pt x="634975" y="-132"/>
                  </a:cubicBezTo>
                  <a:cubicBezTo>
                    <a:pt x="694629" y="1817"/>
                    <a:pt x="754544" y="1167"/>
                    <a:pt x="814328" y="-132"/>
                  </a:cubicBezTo>
                  <a:cubicBezTo>
                    <a:pt x="833953" y="-132"/>
                    <a:pt x="842140" y="3507"/>
                    <a:pt x="842140" y="25861"/>
                  </a:cubicBezTo>
                  <a:cubicBezTo>
                    <a:pt x="841530" y="512973"/>
                    <a:pt x="841530" y="1000085"/>
                    <a:pt x="842140" y="1487198"/>
                  </a:cubicBezTo>
                  <a:cubicBezTo>
                    <a:pt x="842140" y="1501884"/>
                    <a:pt x="843700" y="1514101"/>
                    <a:pt x="820956" y="1513191"/>
                  </a:cubicBezTo>
                  <a:cubicBezTo>
                    <a:pt x="745576" y="1508252"/>
                    <a:pt x="669936" y="1504873"/>
                    <a:pt x="594296" y="1502404"/>
                  </a:cubicBezTo>
                  <a:cubicBezTo>
                    <a:pt x="577881" y="1504704"/>
                    <a:pt x="562701" y="1493254"/>
                    <a:pt x="560401" y="1476839"/>
                  </a:cubicBezTo>
                  <a:cubicBezTo>
                    <a:pt x="560336" y="1476385"/>
                    <a:pt x="560284" y="1475943"/>
                    <a:pt x="560245" y="1475501"/>
                  </a:cubicBezTo>
                  <a:cubicBezTo>
                    <a:pt x="466539" y="1128622"/>
                    <a:pt x="363866" y="784212"/>
                    <a:pt x="257814" y="440972"/>
                  </a:cubicBezTo>
                  <a:cubicBezTo>
                    <a:pt x="255344" y="432654"/>
                    <a:pt x="252225" y="424596"/>
                    <a:pt x="249236" y="415759"/>
                  </a:cubicBezTo>
                  <a:cubicBezTo>
                    <a:pt x="239099" y="424726"/>
                    <a:pt x="244037" y="435903"/>
                    <a:pt x="244037" y="445261"/>
                  </a:cubicBezTo>
                  <a:cubicBezTo>
                    <a:pt x="244037" y="782262"/>
                    <a:pt x="243258" y="1119264"/>
                    <a:pt x="244037" y="1456396"/>
                  </a:cubicBezTo>
                  <a:cubicBezTo>
                    <a:pt x="244037" y="1486548"/>
                    <a:pt x="235070" y="1492526"/>
                    <a:pt x="207127" y="1490967"/>
                  </a:cubicBezTo>
                  <a:cubicBezTo>
                    <a:pt x="147473" y="1487718"/>
                    <a:pt x="87558" y="1486678"/>
                    <a:pt x="27774" y="1487198"/>
                  </a:cubicBezTo>
                  <a:cubicBezTo>
                    <a:pt x="5030" y="1487198"/>
                    <a:pt x="-39" y="1480439"/>
                    <a:pt x="-39" y="1458605"/>
                  </a:cubicBezTo>
                  <a:cubicBezTo>
                    <a:pt x="741" y="1186197"/>
                    <a:pt x="741" y="913788"/>
                    <a:pt x="-39" y="641379"/>
                  </a:cubicBezTo>
                  <a:cubicBezTo>
                    <a:pt x="-39" y="437593"/>
                    <a:pt x="-39" y="233806"/>
                    <a:pt x="-39" y="30540"/>
                  </a:cubicBezTo>
                  <a:cubicBezTo>
                    <a:pt x="-39" y="7406"/>
                    <a:pt x="5420" y="-132"/>
                    <a:pt x="29594" y="258"/>
                  </a:cubicBezTo>
                  <a:cubicBezTo>
                    <a:pt x="123299" y="1687"/>
                    <a:pt x="217005" y="1297"/>
                    <a:pt x="310580" y="258"/>
                  </a:cubicBezTo>
                  <a:cubicBezTo>
                    <a:pt x="329945" y="258"/>
                    <a:pt x="336573" y="6236"/>
                    <a:pt x="342942" y="25081"/>
                  </a:cubicBezTo>
                  <a:cubicBezTo>
                    <a:pt x="428069" y="298010"/>
                    <a:pt x="511897" y="570938"/>
                    <a:pt x="592736" y="845166"/>
                  </a:cubicBezTo>
                  <a:cubicBezTo>
                    <a:pt x="594815" y="852184"/>
                    <a:pt x="598195" y="858943"/>
                    <a:pt x="600924" y="865831"/>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30"/>
            <p:cNvSpPr/>
            <p:nvPr/>
          </p:nvSpPr>
          <p:spPr>
            <a:xfrm>
              <a:off x="4189789" y="3811979"/>
              <a:ext cx="836850" cy="1598380"/>
            </a:xfrm>
            <a:custGeom>
              <a:avLst/>
              <a:gdLst/>
              <a:ahLst/>
              <a:cxnLst/>
              <a:rect l="l" t="t" r="r" b="b"/>
              <a:pathLst>
                <a:path w="836850" h="1598380" extrusionOk="0">
                  <a:moveTo>
                    <a:pt x="871" y="799888"/>
                  </a:moveTo>
                  <a:cubicBezTo>
                    <a:pt x="871" y="545285"/>
                    <a:pt x="871" y="290811"/>
                    <a:pt x="-39" y="36208"/>
                  </a:cubicBezTo>
                  <a:cubicBezTo>
                    <a:pt x="-39" y="6316"/>
                    <a:pt x="8669" y="467"/>
                    <a:pt x="36352" y="1247"/>
                  </a:cubicBezTo>
                  <a:cubicBezTo>
                    <a:pt x="103154" y="3067"/>
                    <a:pt x="169957" y="2417"/>
                    <a:pt x="236759" y="597"/>
                  </a:cubicBezTo>
                  <a:cubicBezTo>
                    <a:pt x="261843" y="-182"/>
                    <a:pt x="270550" y="4626"/>
                    <a:pt x="270290" y="32569"/>
                  </a:cubicBezTo>
                  <a:cubicBezTo>
                    <a:pt x="268861" y="227518"/>
                    <a:pt x="270290" y="422467"/>
                    <a:pt x="268861" y="617416"/>
                  </a:cubicBezTo>
                  <a:cubicBezTo>
                    <a:pt x="268861" y="646008"/>
                    <a:pt x="277569" y="648737"/>
                    <a:pt x="302522" y="647178"/>
                  </a:cubicBezTo>
                  <a:cubicBezTo>
                    <a:pt x="379072" y="642239"/>
                    <a:pt x="455882" y="638210"/>
                    <a:pt x="532432" y="637950"/>
                  </a:cubicBezTo>
                  <a:cubicBezTo>
                    <a:pt x="561024" y="637950"/>
                    <a:pt x="563754" y="628203"/>
                    <a:pt x="563624" y="604289"/>
                  </a:cubicBezTo>
                  <a:cubicBezTo>
                    <a:pt x="562714" y="413369"/>
                    <a:pt x="563624" y="222449"/>
                    <a:pt x="562584" y="31529"/>
                  </a:cubicBezTo>
                  <a:cubicBezTo>
                    <a:pt x="562584" y="7486"/>
                    <a:pt x="567653" y="-702"/>
                    <a:pt x="593256" y="-182"/>
                  </a:cubicBezTo>
                  <a:cubicBezTo>
                    <a:pt x="664997" y="1637"/>
                    <a:pt x="736868" y="1247"/>
                    <a:pt x="808609" y="-182"/>
                  </a:cubicBezTo>
                  <a:cubicBezTo>
                    <a:pt x="831353" y="-182"/>
                    <a:pt x="836812" y="6576"/>
                    <a:pt x="836812" y="28670"/>
                  </a:cubicBezTo>
                  <a:cubicBezTo>
                    <a:pt x="836292" y="516822"/>
                    <a:pt x="836292" y="1005013"/>
                    <a:pt x="836812" y="1493256"/>
                  </a:cubicBezTo>
                  <a:cubicBezTo>
                    <a:pt x="836812" y="1517819"/>
                    <a:pt x="827324" y="1523538"/>
                    <a:pt x="806660" y="1524838"/>
                  </a:cubicBezTo>
                  <a:cubicBezTo>
                    <a:pt x="730110" y="1529776"/>
                    <a:pt x="653690" y="1534975"/>
                    <a:pt x="577400" y="1541213"/>
                  </a:cubicBezTo>
                  <a:cubicBezTo>
                    <a:pt x="556735" y="1542903"/>
                    <a:pt x="563234" y="1528997"/>
                    <a:pt x="563104" y="1520029"/>
                  </a:cubicBezTo>
                  <a:cubicBezTo>
                    <a:pt x="563104" y="1462454"/>
                    <a:pt x="563104" y="1404749"/>
                    <a:pt x="563104" y="1347044"/>
                  </a:cubicBezTo>
                  <a:cubicBezTo>
                    <a:pt x="563104" y="1192905"/>
                    <a:pt x="563104" y="1038765"/>
                    <a:pt x="563104" y="884755"/>
                  </a:cubicBezTo>
                  <a:cubicBezTo>
                    <a:pt x="563104" y="862661"/>
                    <a:pt x="558555" y="855773"/>
                    <a:pt x="535421" y="857333"/>
                  </a:cubicBezTo>
                  <a:cubicBezTo>
                    <a:pt x="451983" y="862531"/>
                    <a:pt x="368454" y="866560"/>
                    <a:pt x="284847" y="869420"/>
                  </a:cubicBezTo>
                  <a:cubicBezTo>
                    <a:pt x="261583" y="870199"/>
                    <a:pt x="269381" y="885795"/>
                    <a:pt x="269381" y="896452"/>
                  </a:cubicBezTo>
                  <a:cubicBezTo>
                    <a:pt x="268861" y="1058481"/>
                    <a:pt x="268861" y="1220587"/>
                    <a:pt x="269381" y="1382785"/>
                  </a:cubicBezTo>
                  <a:cubicBezTo>
                    <a:pt x="269381" y="1437370"/>
                    <a:pt x="269381" y="1492086"/>
                    <a:pt x="269381" y="1546802"/>
                  </a:cubicBezTo>
                  <a:cubicBezTo>
                    <a:pt x="269381" y="1562918"/>
                    <a:pt x="264702" y="1570196"/>
                    <a:pt x="248716" y="1571885"/>
                  </a:cubicBezTo>
                  <a:cubicBezTo>
                    <a:pt x="171776" y="1580554"/>
                    <a:pt x="94746" y="1589210"/>
                    <a:pt x="17637" y="1597878"/>
                  </a:cubicBezTo>
                  <a:cubicBezTo>
                    <a:pt x="4640" y="1599308"/>
                    <a:pt x="-428" y="1595799"/>
                    <a:pt x="91" y="1582153"/>
                  </a:cubicBezTo>
                  <a:cubicBezTo>
                    <a:pt x="871" y="1558239"/>
                    <a:pt x="91" y="1534455"/>
                    <a:pt x="91" y="1510541"/>
                  </a:cubicBezTo>
                  <a:cubicBezTo>
                    <a:pt x="611" y="1273393"/>
                    <a:pt x="871" y="1036517"/>
                    <a:pt x="871" y="79988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30"/>
            <p:cNvSpPr/>
            <p:nvPr/>
          </p:nvSpPr>
          <p:spPr>
            <a:xfrm>
              <a:off x="7206499" y="3811551"/>
              <a:ext cx="874580" cy="1605119"/>
            </a:xfrm>
            <a:custGeom>
              <a:avLst/>
              <a:gdLst/>
              <a:ahLst/>
              <a:cxnLst/>
              <a:rect l="l" t="t" r="r" b="b"/>
              <a:pathLst>
                <a:path w="874580" h="1605119" extrusionOk="0">
                  <a:moveTo>
                    <a:pt x="348330" y="911437"/>
                  </a:moveTo>
                  <a:cubicBezTo>
                    <a:pt x="320907" y="957705"/>
                    <a:pt x="295304" y="999944"/>
                    <a:pt x="271260" y="1043092"/>
                  </a:cubicBezTo>
                  <a:cubicBezTo>
                    <a:pt x="268037" y="1052398"/>
                    <a:pt x="267049" y="1062327"/>
                    <a:pt x="268401" y="1072075"/>
                  </a:cubicBezTo>
                  <a:cubicBezTo>
                    <a:pt x="268401" y="1220236"/>
                    <a:pt x="267621" y="1368397"/>
                    <a:pt x="268401" y="1516558"/>
                  </a:cubicBezTo>
                  <a:cubicBezTo>
                    <a:pt x="268401" y="1542551"/>
                    <a:pt x="259953" y="1545540"/>
                    <a:pt x="237989" y="1543591"/>
                  </a:cubicBezTo>
                  <a:cubicBezTo>
                    <a:pt x="165559" y="1536924"/>
                    <a:pt x="93168" y="1531244"/>
                    <a:pt x="20816" y="1526565"/>
                  </a:cubicBezTo>
                  <a:cubicBezTo>
                    <a:pt x="5350" y="1525526"/>
                    <a:pt x="-1278" y="1520717"/>
                    <a:pt x="151" y="1505381"/>
                  </a:cubicBezTo>
                  <a:cubicBezTo>
                    <a:pt x="411" y="1500403"/>
                    <a:pt x="411" y="1495413"/>
                    <a:pt x="151" y="1490435"/>
                  </a:cubicBezTo>
                  <a:cubicBezTo>
                    <a:pt x="151" y="1005233"/>
                    <a:pt x="151" y="520018"/>
                    <a:pt x="151" y="34817"/>
                  </a:cubicBezTo>
                  <a:cubicBezTo>
                    <a:pt x="151" y="8044"/>
                    <a:pt x="6000" y="-1054"/>
                    <a:pt x="34462" y="-144"/>
                  </a:cubicBezTo>
                  <a:cubicBezTo>
                    <a:pt x="103214" y="2195"/>
                    <a:pt x="171966" y="1675"/>
                    <a:pt x="240718" y="-144"/>
                  </a:cubicBezTo>
                  <a:cubicBezTo>
                    <a:pt x="263462" y="-144"/>
                    <a:pt x="268791" y="5834"/>
                    <a:pt x="268661" y="28188"/>
                  </a:cubicBezTo>
                  <a:cubicBezTo>
                    <a:pt x="267751" y="221058"/>
                    <a:pt x="268661" y="413927"/>
                    <a:pt x="268661" y="606797"/>
                  </a:cubicBezTo>
                  <a:lnTo>
                    <a:pt x="268661" y="636429"/>
                  </a:lnTo>
                  <a:lnTo>
                    <a:pt x="272949" y="638118"/>
                  </a:lnTo>
                  <a:cubicBezTo>
                    <a:pt x="297513" y="592630"/>
                    <a:pt x="322207" y="547142"/>
                    <a:pt x="346380" y="501654"/>
                  </a:cubicBezTo>
                  <a:cubicBezTo>
                    <a:pt x="429987" y="343096"/>
                    <a:pt x="513607" y="184537"/>
                    <a:pt x="597215" y="25979"/>
                  </a:cubicBezTo>
                  <a:cubicBezTo>
                    <a:pt x="602959" y="9772"/>
                    <a:pt x="619114" y="-352"/>
                    <a:pt x="636204" y="1545"/>
                  </a:cubicBezTo>
                  <a:cubicBezTo>
                    <a:pt x="706906" y="3105"/>
                    <a:pt x="777646" y="3105"/>
                    <a:pt x="848438" y="1545"/>
                  </a:cubicBezTo>
                  <a:cubicBezTo>
                    <a:pt x="874432" y="1545"/>
                    <a:pt x="877161" y="6354"/>
                    <a:pt x="864814" y="28708"/>
                  </a:cubicBezTo>
                  <a:cubicBezTo>
                    <a:pt x="753564" y="231065"/>
                    <a:pt x="643872" y="434202"/>
                    <a:pt x="531842" y="636169"/>
                  </a:cubicBezTo>
                  <a:cubicBezTo>
                    <a:pt x="517000" y="659238"/>
                    <a:pt x="515375" y="688402"/>
                    <a:pt x="527553" y="712979"/>
                  </a:cubicBezTo>
                  <a:cubicBezTo>
                    <a:pt x="648252" y="994836"/>
                    <a:pt x="760582" y="1280020"/>
                    <a:pt x="864555" y="1568545"/>
                  </a:cubicBezTo>
                  <a:cubicBezTo>
                    <a:pt x="867284" y="1575952"/>
                    <a:pt x="870403" y="1583230"/>
                    <a:pt x="872872" y="1590639"/>
                  </a:cubicBezTo>
                  <a:cubicBezTo>
                    <a:pt x="876771" y="1602206"/>
                    <a:pt x="874302" y="1606235"/>
                    <a:pt x="860526" y="1604545"/>
                  </a:cubicBezTo>
                  <a:cubicBezTo>
                    <a:pt x="779518" y="1595356"/>
                    <a:pt x="698497" y="1586700"/>
                    <a:pt x="617489" y="1578552"/>
                  </a:cubicBezTo>
                  <a:cubicBezTo>
                    <a:pt x="599944" y="1576862"/>
                    <a:pt x="598904" y="1562696"/>
                    <a:pt x="594745" y="1551259"/>
                  </a:cubicBezTo>
                  <a:cubicBezTo>
                    <a:pt x="517415" y="1338375"/>
                    <a:pt x="435277" y="1127180"/>
                    <a:pt x="348330" y="911437"/>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0" name="Google Shape;310;p30"/>
            <p:cNvSpPr/>
            <p:nvPr/>
          </p:nvSpPr>
          <p:spPr>
            <a:xfrm>
              <a:off x="5146488" y="3811325"/>
              <a:ext cx="919811" cy="1515269"/>
            </a:xfrm>
            <a:custGeom>
              <a:avLst/>
              <a:gdLst/>
              <a:ahLst/>
              <a:cxnLst/>
              <a:rect l="l" t="t" r="r" b="b"/>
              <a:pathLst>
                <a:path w="919811" h="1515269" extrusionOk="0">
                  <a:moveTo>
                    <a:pt x="460021" y="82"/>
                  </a:moveTo>
                  <a:cubicBezTo>
                    <a:pt x="515906" y="82"/>
                    <a:pt x="571662" y="992"/>
                    <a:pt x="627547" y="82"/>
                  </a:cubicBezTo>
                  <a:cubicBezTo>
                    <a:pt x="647042" y="82"/>
                    <a:pt x="655620" y="5931"/>
                    <a:pt x="659259" y="25036"/>
                  </a:cubicBezTo>
                  <a:cubicBezTo>
                    <a:pt x="696429" y="226093"/>
                    <a:pt x="734899" y="426760"/>
                    <a:pt x="771679" y="627818"/>
                  </a:cubicBezTo>
                  <a:cubicBezTo>
                    <a:pt x="801051" y="788325"/>
                    <a:pt x="828734" y="949223"/>
                    <a:pt x="856677" y="1109991"/>
                  </a:cubicBezTo>
                  <a:cubicBezTo>
                    <a:pt x="877471" y="1229170"/>
                    <a:pt x="896966" y="1348609"/>
                    <a:pt x="918541" y="1467527"/>
                  </a:cubicBezTo>
                  <a:cubicBezTo>
                    <a:pt x="921530" y="1483383"/>
                    <a:pt x="919841" y="1486243"/>
                    <a:pt x="904894" y="1486372"/>
                  </a:cubicBezTo>
                  <a:cubicBezTo>
                    <a:pt x="828215" y="1487412"/>
                    <a:pt x="751405" y="1488062"/>
                    <a:pt x="674725" y="1491051"/>
                  </a:cubicBezTo>
                  <a:cubicBezTo>
                    <a:pt x="655100" y="1491701"/>
                    <a:pt x="650291" y="1481694"/>
                    <a:pt x="648732" y="1467657"/>
                  </a:cubicBezTo>
                  <a:cubicBezTo>
                    <a:pt x="635735" y="1386948"/>
                    <a:pt x="623388" y="1306240"/>
                    <a:pt x="612341" y="1225401"/>
                  </a:cubicBezTo>
                  <a:cubicBezTo>
                    <a:pt x="609872" y="1207076"/>
                    <a:pt x="602594" y="1202397"/>
                    <a:pt x="585438" y="1202917"/>
                  </a:cubicBezTo>
                  <a:cubicBezTo>
                    <a:pt x="493812" y="1205516"/>
                    <a:pt x="402056" y="1204086"/>
                    <a:pt x="310430" y="1209285"/>
                  </a:cubicBezTo>
                  <a:cubicBezTo>
                    <a:pt x="292235" y="1210325"/>
                    <a:pt x="285607" y="1217603"/>
                    <a:pt x="283397" y="1232419"/>
                  </a:cubicBezTo>
                  <a:cubicBezTo>
                    <a:pt x="270921" y="1315246"/>
                    <a:pt x="258795" y="1398086"/>
                    <a:pt x="247007" y="1480914"/>
                  </a:cubicBezTo>
                  <a:cubicBezTo>
                    <a:pt x="245187" y="1493910"/>
                    <a:pt x="243108" y="1502618"/>
                    <a:pt x="226212" y="1503268"/>
                  </a:cubicBezTo>
                  <a:cubicBezTo>
                    <a:pt x="157590" y="1506257"/>
                    <a:pt x="88968" y="1510416"/>
                    <a:pt x="20346" y="1514835"/>
                  </a:cubicBezTo>
                  <a:cubicBezTo>
                    <a:pt x="2801" y="1516004"/>
                    <a:pt x="-2528" y="1513275"/>
                    <a:pt x="981" y="1493131"/>
                  </a:cubicBezTo>
                  <a:cubicBezTo>
                    <a:pt x="19047" y="1389158"/>
                    <a:pt x="34513" y="1285185"/>
                    <a:pt x="52058" y="1181213"/>
                  </a:cubicBezTo>
                  <a:cubicBezTo>
                    <a:pt x="70513" y="1071651"/>
                    <a:pt x="90008" y="962220"/>
                    <a:pt x="109373" y="852788"/>
                  </a:cubicBezTo>
                  <a:cubicBezTo>
                    <a:pt x="130076" y="736690"/>
                    <a:pt x="151001" y="620578"/>
                    <a:pt x="172146" y="504480"/>
                  </a:cubicBezTo>
                  <a:cubicBezTo>
                    <a:pt x="194761" y="380752"/>
                    <a:pt x="218025" y="257545"/>
                    <a:pt x="240898" y="133427"/>
                  </a:cubicBezTo>
                  <a:cubicBezTo>
                    <a:pt x="247787" y="96777"/>
                    <a:pt x="253895" y="59866"/>
                    <a:pt x="260653" y="23086"/>
                  </a:cubicBezTo>
                  <a:cubicBezTo>
                    <a:pt x="263513" y="6061"/>
                    <a:pt x="271310" y="-698"/>
                    <a:pt x="290026" y="-178"/>
                  </a:cubicBezTo>
                  <a:cubicBezTo>
                    <a:pt x="346821" y="1252"/>
                    <a:pt x="403746" y="-178"/>
                    <a:pt x="460541" y="-178"/>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1" name="Google Shape;311;p30"/>
            <p:cNvSpPr/>
            <p:nvPr/>
          </p:nvSpPr>
          <p:spPr>
            <a:xfrm>
              <a:off x="8144105" y="3795965"/>
              <a:ext cx="791116" cy="1713430"/>
            </a:xfrm>
            <a:custGeom>
              <a:avLst/>
              <a:gdLst/>
              <a:ahLst/>
              <a:cxnLst/>
              <a:rect l="l" t="t" r="r" b="b"/>
              <a:pathLst>
                <a:path w="791116" h="1713430" extrusionOk="0">
                  <a:moveTo>
                    <a:pt x="664895" y="461355"/>
                  </a:moveTo>
                  <a:cubicBezTo>
                    <a:pt x="630064" y="461355"/>
                    <a:pt x="595103" y="460576"/>
                    <a:pt x="560272" y="461355"/>
                  </a:cubicBezTo>
                  <a:cubicBezTo>
                    <a:pt x="541037" y="461355"/>
                    <a:pt x="534279" y="455507"/>
                    <a:pt x="534279" y="435362"/>
                  </a:cubicBezTo>
                  <a:cubicBezTo>
                    <a:pt x="534279" y="396372"/>
                    <a:pt x="537138" y="358033"/>
                    <a:pt x="527131" y="320082"/>
                  </a:cubicBezTo>
                  <a:cubicBezTo>
                    <a:pt x="513900" y="263391"/>
                    <a:pt x="461004" y="225064"/>
                    <a:pt x="403013" y="230146"/>
                  </a:cubicBezTo>
                  <a:cubicBezTo>
                    <a:pt x="330622" y="232745"/>
                    <a:pt x="293712" y="265367"/>
                    <a:pt x="281235" y="331649"/>
                  </a:cubicBezTo>
                  <a:cubicBezTo>
                    <a:pt x="261610" y="435622"/>
                    <a:pt x="300340" y="521400"/>
                    <a:pt x="364283" y="599769"/>
                  </a:cubicBezTo>
                  <a:cubicBezTo>
                    <a:pt x="414190" y="660853"/>
                    <a:pt x="473325" y="712969"/>
                    <a:pt x="529600" y="767815"/>
                  </a:cubicBezTo>
                  <a:cubicBezTo>
                    <a:pt x="624865" y="860870"/>
                    <a:pt x="710512" y="960685"/>
                    <a:pt x="755871" y="1088701"/>
                  </a:cubicBezTo>
                  <a:cubicBezTo>
                    <a:pt x="788271" y="1184538"/>
                    <a:pt x="798500" y="1286483"/>
                    <a:pt x="785763" y="1386843"/>
                  </a:cubicBezTo>
                  <a:cubicBezTo>
                    <a:pt x="781396" y="1436931"/>
                    <a:pt x="770115" y="1486189"/>
                    <a:pt x="752232" y="1533184"/>
                  </a:cubicBezTo>
                  <a:cubicBezTo>
                    <a:pt x="705834" y="1647814"/>
                    <a:pt x="618627" y="1710328"/>
                    <a:pt x="495679" y="1713057"/>
                  </a:cubicBezTo>
                  <a:cubicBezTo>
                    <a:pt x="363114" y="1715916"/>
                    <a:pt x="240036" y="1682515"/>
                    <a:pt x="140222" y="1588810"/>
                  </a:cubicBezTo>
                  <a:cubicBezTo>
                    <a:pt x="68091" y="1521098"/>
                    <a:pt x="30141" y="1435190"/>
                    <a:pt x="12726" y="1339535"/>
                  </a:cubicBezTo>
                  <a:cubicBezTo>
                    <a:pt x="2692" y="1273889"/>
                    <a:pt x="-1441" y="1207464"/>
                    <a:pt x="379" y="1141077"/>
                  </a:cubicBezTo>
                  <a:cubicBezTo>
                    <a:pt x="379" y="1119633"/>
                    <a:pt x="4018" y="1111445"/>
                    <a:pt x="28711" y="1114304"/>
                  </a:cubicBezTo>
                  <a:cubicBezTo>
                    <a:pt x="92914" y="1121972"/>
                    <a:pt x="157508" y="1127301"/>
                    <a:pt x="222101" y="1131590"/>
                  </a:cubicBezTo>
                  <a:cubicBezTo>
                    <a:pt x="247314" y="1133409"/>
                    <a:pt x="257192" y="1141727"/>
                    <a:pt x="256542" y="1169410"/>
                  </a:cubicBezTo>
                  <a:cubicBezTo>
                    <a:pt x="254982" y="1223735"/>
                    <a:pt x="251993" y="1278451"/>
                    <a:pt x="263690" y="1332387"/>
                  </a:cubicBezTo>
                  <a:cubicBezTo>
                    <a:pt x="284224" y="1426482"/>
                    <a:pt x="377670" y="1454945"/>
                    <a:pt x="451751" y="1435450"/>
                  </a:cubicBezTo>
                  <a:cubicBezTo>
                    <a:pt x="495159" y="1424143"/>
                    <a:pt x="516734" y="1380734"/>
                    <a:pt x="521672" y="1325369"/>
                  </a:cubicBezTo>
                  <a:cubicBezTo>
                    <a:pt x="534669" y="1192544"/>
                    <a:pt x="476184" y="1089741"/>
                    <a:pt x="391706" y="996295"/>
                  </a:cubicBezTo>
                  <a:cubicBezTo>
                    <a:pt x="321265" y="918316"/>
                    <a:pt x="240556" y="851773"/>
                    <a:pt x="171674" y="773014"/>
                  </a:cubicBezTo>
                  <a:cubicBezTo>
                    <a:pt x="102792" y="694254"/>
                    <a:pt x="43917" y="610686"/>
                    <a:pt x="22603" y="506454"/>
                  </a:cubicBezTo>
                  <a:cubicBezTo>
                    <a:pt x="1289" y="402221"/>
                    <a:pt x="3888" y="299938"/>
                    <a:pt x="43917" y="200644"/>
                  </a:cubicBezTo>
                  <a:cubicBezTo>
                    <a:pt x="76214" y="117531"/>
                    <a:pt x="144628" y="53652"/>
                    <a:pt x="229769" y="27139"/>
                  </a:cubicBezTo>
                  <a:cubicBezTo>
                    <a:pt x="330193" y="-6496"/>
                    <a:pt x="438416" y="-9160"/>
                    <a:pt x="540387" y="19471"/>
                  </a:cubicBezTo>
                  <a:cubicBezTo>
                    <a:pt x="683350" y="58461"/>
                    <a:pt x="752492" y="160354"/>
                    <a:pt x="778485" y="298248"/>
                  </a:cubicBezTo>
                  <a:cubicBezTo>
                    <a:pt x="786777" y="347102"/>
                    <a:pt x="790870" y="396593"/>
                    <a:pt x="790702" y="446149"/>
                  </a:cubicBezTo>
                  <a:cubicBezTo>
                    <a:pt x="790702" y="464734"/>
                    <a:pt x="784983" y="469803"/>
                    <a:pt x="766788" y="469023"/>
                  </a:cubicBezTo>
                  <a:cubicBezTo>
                    <a:pt x="732997" y="467594"/>
                    <a:pt x="699076" y="469023"/>
                    <a:pt x="665284" y="469023"/>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2" name="Google Shape;312;p30"/>
            <p:cNvSpPr/>
            <p:nvPr/>
          </p:nvSpPr>
          <p:spPr>
            <a:xfrm>
              <a:off x="3262471" y="3814082"/>
              <a:ext cx="818966" cy="1684929"/>
            </a:xfrm>
            <a:custGeom>
              <a:avLst/>
              <a:gdLst/>
              <a:ahLst/>
              <a:cxnLst/>
              <a:rect l="l" t="t" r="r" b="b"/>
              <a:pathLst>
                <a:path w="818966" h="1684929" extrusionOk="0">
                  <a:moveTo>
                    <a:pt x="275891" y="956473"/>
                  </a:moveTo>
                  <a:cubicBezTo>
                    <a:pt x="275891" y="726824"/>
                    <a:pt x="275891" y="497304"/>
                    <a:pt x="275891" y="267654"/>
                  </a:cubicBezTo>
                  <a:cubicBezTo>
                    <a:pt x="275891" y="240101"/>
                    <a:pt x="271602" y="230614"/>
                    <a:pt x="240930" y="232304"/>
                  </a:cubicBezTo>
                  <a:cubicBezTo>
                    <a:pt x="167369" y="236332"/>
                    <a:pt x="93549" y="235033"/>
                    <a:pt x="19988" y="237242"/>
                  </a:cubicBezTo>
                  <a:cubicBezTo>
                    <a:pt x="3612" y="237242"/>
                    <a:pt x="-287" y="232433"/>
                    <a:pt x="-27" y="217227"/>
                  </a:cubicBezTo>
                  <a:cubicBezTo>
                    <a:pt x="623" y="152244"/>
                    <a:pt x="1143" y="87262"/>
                    <a:pt x="-27" y="23448"/>
                  </a:cubicBezTo>
                  <a:cubicBezTo>
                    <a:pt x="-27" y="2914"/>
                    <a:pt x="8031" y="1614"/>
                    <a:pt x="24407" y="1614"/>
                  </a:cubicBezTo>
                  <a:cubicBezTo>
                    <a:pt x="175817" y="1614"/>
                    <a:pt x="327357" y="1614"/>
                    <a:pt x="479288" y="964"/>
                  </a:cubicBezTo>
                  <a:cubicBezTo>
                    <a:pt x="583260" y="964"/>
                    <a:pt x="687233" y="964"/>
                    <a:pt x="790296" y="-205"/>
                  </a:cubicBezTo>
                  <a:cubicBezTo>
                    <a:pt x="812260" y="-205"/>
                    <a:pt x="819538" y="4993"/>
                    <a:pt x="818889" y="27867"/>
                  </a:cubicBezTo>
                  <a:cubicBezTo>
                    <a:pt x="817199" y="83362"/>
                    <a:pt x="817199" y="139118"/>
                    <a:pt x="818889" y="194743"/>
                  </a:cubicBezTo>
                  <a:cubicBezTo>
                    <a:pt x="819538" y="217877"/>
                    <a:pt x="811480" y="222946"/>
                    <a:pt x="789776" y="222816"/>
                  </a:cubicBezTo>
                  <a:cubicBezTo>
                    <a:pt x="719985" y="222816"/>
                    <a:pt x="650323" y="224895"/>
                    <a:pt x="580531" y="223986"/>
                  </a:cubicBezTo>
                  <a:cubicBezTo>
                    <a:pt x="551939" y="223986"/>
                    <a:pt x="541541" y="230484"/>
                    <a:pt x="542321" y="261936"/>
                  </a:cubicBezTo>
                  <a:cubicBezTo>
                    <a:pt x="543621" y="712268"/>
                    <a:pt x="543101" y="1162469"/>
                    <a:pt x="543491" y="1612801"/>
                  </a:cubicBezTo>
                  <a:cubicBezTo>
                    <a:pt x="543491" y="1634506"/>
                    <a:pt x="543491" y="1647632"/>
                    <a:pt x="513989" y="1650751"/>
                  </a:cubicBezTo>
                  <a:cubicBezTo>
                    <a:pt x="442117" y="1658419"/>
                    <a:pt x="371026" y="1671546"/>
                    <a:pt x="299415" y="1683893"/>
                  </a:cubicBezTo>
                  <a:cubicBezTo>
                    <a:pt x="276931" y="1687792"/>
                    <a:pt x="275891" y="1677655"/>
                    <a:pt x="275891" y="1660239"/>
                  </a:cubicBezTo>
                  <a:cubicBezTo>
                    <a:pt x="276151" y="1425612"/>
                    <a:pt x="276151" y="1191023"/>
                    <a:pt x="275891" y="956473"/>
                  </a:cubicBezTo>
                  <a:close/>
                </a:path>
              </a:pathLst>
            </a:custGeom>
            <a:solidFill>
              <a:srgbClr val="E5091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3" name="Google Shape;313;p30"/>
            <p:cNvSpPr/>
            <p:nvPr/>
          </p:nvSpPr>
          <p:spPr>
            <a:xfrm>
              <a:off x="5468970" y="4075573"/>
              <a:ext cx="246263" cy="731707"/>
            </a:xfrm>
            <a:custGeom>
              <a:avLst/>
              <a:gdLst/>
              <a:ahLst/>
              <a:cxnLst/>
              <a:rect l="l" t="t" r="r" b="b"/>
              <a:pathLst>
                <a:path w="246263" h="731707" extrusionOk="0">
                  <a:moveTo>
                    <a:pt x="125323" y="-205"/>
                  </a:moveTo>
                  <a:cubicBezTo>
                    <a:pt x="147157" y="126641"/>
                    <a:pt x="169381" y="253488"/>
                    <a:pt x="190306" y="380465"/>
                  </a:cubicBezTo>
                  <a:cubicBezTo>
                    <a:pt x="209151" y="490026"/>
                    <a:pt x="227346" y="599717"/>
                    <a:pt x="245671" y="709408"/>
                  </a:cubicBezTo>
                  <a:cubicBezTo>
                    <a:pt x="247751" y="721365"/>
                    <a:pt x="244242" y="727994"/>
                    <a:pt x="230465" y="728124"/>
                  </a:cubicBezTo>
                  <a:cubicBezTo>
                    <a:pt x="158724" y="728903"/>
                    <a:pt x="87503" y="729683"/>
                    <a:pt x="15242" y="731502"/>
                  </a:cubicBezTo>
                  <a:cubicBezTo>
                    <a:pt x="-3863" y="731502"/>
                    <a:pt x="-224" y="719416"/>
                    <a:pt x="1205" y="709798"/>
                  </a:cubicBezTo>
                  <a:cubicBezTo>
                    <a:pt x="9263" y="657812"/>
                    <a:pt x="18361" y="605046"/>
                    <a:pt x="27199" y="552670"/>
                  </a:cubicBezTo>
                  <a:cubicBezTo>
                    <a:pt x="44523" y="450776"/>
                    <a:pt x="61861" y="348883"/>
                    <a:pt x="79185" y="246990"/>
                  </a:cubicBezTo>
                  <a:cubicBezTo>
                    <a:pt x="93130" y="164682"/>
                    <a:pt x="107219" y="82362"/>
                    <a:pt x="121424" y="54"/>
                  </a:cubicBezTo>
                  <a:close/>
                </a:path>
              </a:pathLst>
            </a:custGeom>
            <a:solidFill>
              <a:srgbClr val="17161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22"/>
        <p:cNvGrpSpPr/>
        <p:nvPr/>
      </p:nvGrpSpPr>
      <p:grpSpPr>
        <a:xfrm>
          <a:off x="0" y="0"/>
          <a:ext cx="0" cy="0"/>
          <a:chOff x="0" y="0"/>
          <a:chExt cx="0" cy="0"/>
        </a:xfrm>
      </p:grpSpPr>
      <p:sp>
        <p:nvSpPr>
          <p:cNvPr id="123" name="Google Shape;123;p20"/>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dirty="0">
                <a:solidFill>
                  <a:schemeClr val="lt1"/>
                </a:solidFill>
                <a:latin typeface="Inter"/>
                <a:ea typeface="Inter"/>
                <a:cs typeface="Inter"/>
                <a:sym typeface="Inter"/>
              </a:rPr>
              <a:t>Background</a:t>
            </a:r>
            <a:endParaRPr sz="1100" dirty="0"/>
          </a:p>
        </p:txBody>
      </p:sp>
      <p:sp>
        <p:nvSpPr>
          <p:cNvPr id="124" name="Google Shape;124;p20"/>
          <p:cNvSpPr txBox="1"/>
          <p:nvPr/>
        </p:nvSpPr>
        <p:spPr>
          <a:xfrm>
            <a:off x="631069" y="993913"/>
            <a:ext cx="7857000" cy="1759226"/>
          </a:xfrm>
          <a:prstGeom prst="rect">
            <a:avLst/>
          </a:prstGeom>
          <a:noFill/>
          <a:ln>
            <a:noFill/>
          </a:ln>
        </p:spPr>
        <p:txBody>
          <a:bodyPr spcFirstLastPara="1" wrap="square" lIns="68575" tIns="34275" rIns="68575" bIns="34275" anchor="t" anchorCtr="0">
            <a:noAutofit/>
          </a:bodyPr>
          <a:lstStyle/>
          <a:p>
            <a:pPr marL="457200" marR="0" lvl="0" indent="-317500" algn="just" rtl="0">
              <a:lnSpc>
                <a:spcPct val="130000"/>
              </a:lnSpc>
              <a:spcBef>
                <a:spcPts val="0"/>
              </a:spcBef>
              <a:spcAft>
                <a:spcPts val="0"/>
              </a:spcAft>
              <a:buClr>
                <a:schemeClr val="lt1"/>
              </a:buClr>
              <a:buSzPts val="1400"/>
              <a:buFont typeface="Inter Light"/>
              <a:buAutoNum type="arabicPeriod"/>
            </a:pPr>
            <a:r>
              <a:rPr lang="en-US" dirty="0">
                <a:solidFill>
                  <a:schemeClr val="lt1"/>
                </a:solidFill>
                <a:latin typeface="Inter Light"/>
                <a:ea typeface="Inter Light"/>
                <a:cs typeface="Inter Light"/>
                <a:sym typeface="Inter Light"/>
              </a:rPr>
              <a:t>Netflix markets films and series to various countries by selecting countries primarily based on cultural similarities, consumer prosperity, and internet accessibility.</a:t>
            </a:r>
          </a:p>
          <a:p>
            <a:pPr marL="457200" marR="0" lvl="0" indent="-317500" algn="just" rtl="0">
              <a:lnSpc>
                <a:spcPct val="130000"/>
              </a:lnSpc>
              <a:spcBef>
                <a:spcPts val="0"/>
              </a:spcBef>
              <a:spcAft>
                <a:spcPts val="0"/>
              </a:spcAft>
              <a:buClr>
                <a:schemeClr val="lt1"/>
              </a:buClr>
              <a:buSzPts val="1400"/>
              <a:buFont typeface="Inter Light"/>
              <a:buAutoNum type="arabicPeriod"/>
            </a:pPr>
            <a:r>
              <a:rPr lang="en-US" dirty="0">
                <a:solidFill>
                  <a:schemeClr val="lt1"/>
                </a:solidFill>
                <a:latin typeface="Inter Light"/>
                <a:ea typeface="Inter Light"/>
                <a:cs typeface="Inter Light"/>
                <a:sym typeface="Inter Light"/>
              </a:rPr>
              <a:t>Netflix markets its films and series according to the segments of each country, which can be the preferred genres in each country.</a:t>
            </a:r>
          </a:p>
          <a:p>
            <a:pPr marL="457200" marR="0" lvl="0" indent="-317500" algn="just" rtl="0">
              <a:lnSpc>
                <a:spcPct val="130000"/>
              </a:lnSpc>
              <a:spcBef>
                <a:spcPts val="0"/>
              </a:spcBef>
              <a:spcAft>
                <a:spcPts val="0"/>
              </a:spcAft>
              <a:buClr>
                <a:schemeClr val="lt1"/>
              </a:buClr>
              <a:buSzPts val="1400"/>
              <a:buFont typeface="Inter Light"/>
              <a:buAutoNum type="arabicPeriod"/>
            </a:pPr>
            <a:r>
              <a:rPr lang="en-US" dirty="0">
                <a:solidFill>
                  <a:schemeClr val="lt1"/>
                </a:solidFill>
                <a:latin typeface="Inter Light"/>
                <a:ea typeface="Inter Light"/>
                <a:cs typeface="Inter Light"/>
                <a:sym typeface="Inter Light"/>
              </a:rPr>
              <a:t>Netflix also focuses on adding more languages to its system, thus supporting several countries with different languages for the films or series it markets.</a:t>
            </a:r>
            <a:endParaRPr dirty="0">
              <a:solidFill>
                <a:schemeClr val="lt1"/>
              </a:solidFill>
              <a:latin typeface="Inter Light"/>
              <a:ea typeface="Inter Light"/>
              <a:cs typeface="Inter Light"/>
              <a:sym typeface="Inter Light"/>
            </a:endParaRPr>
          </a:p>
          <a:p>
            <a:pPr marL="0" marR="0" lvl="0" indent="0" algn="l" rtl="0">
              <a:lnSpc>
                <a:spcPct val="130000"/>
              </a:lnSpc>
              <a:spcBef>
                <a:spcPts val="0"/>
              </a:spcBef>
              <a:spcAft>
                <a:spcPts val="0"/>
              </a:spcAft>
              <a:buNone/>
            </a:pPr>
            <a:endParaRPr sz="700" dirty="0">
              <a:solidFill>
                <a:schemeClr val="lt1"/>
              </a:solidFill>
              <a:latin typeface="Inter Light"/>
              <a:ea typeface="Inter Light"/>
              <a:cs typeface="Inter Light"/>
              <a:sym typeface="Inter Light"/>
            </a:endParaRPr>
          </a:p>
        </p:txBody>
      </p:sp>
      <p:sp>
        <p:nvSpPr>
          <p:cNvPr id="125" name="Google Shape;125;p20"/>
          <p:cNvSpPr/>
          <p:nvPr/>
        </p:nvSpPr>
        <p:spPr>
          <a:xfrm>
            <a:off x="1294440"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126" name="Google Shape;126;p20"/>
          <p:cNvSpPr/>
          <p:nvPr/>
        </p:nvSpPr>
        <p:spPr>
          <a:xfrm>
            <a:off x="1294440"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127" name="Google Shape;127;p20"/>
          <p:cNvSpPr/>
          <p:nvPr/>
        </p:nvSpPr>
        <p:spPr>
          <a:xfrm>
            <a:off x="684647"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128" name="Google Shape;128;p20"/>
          <p:cNvSpPr/>
          <p:nvPr/>
        </p:nvSpPr>
        <p:spPr>
          <a:xfrm>
            <a:off x="684647"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129" name="Google Shape;129;p20"/>
          <p:cNvSpPr/>
          <p:nvPr/>
        </p:nvSpPr>
        <p:spPr>
          <a:xfrm>
            <a:off x="4343404"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10</a:t>
            </a:r>
            <a:endParaRPr sz="1100"/>
          </a:p>
        </p:txBody>
      </p:sp>
      <p:sp>
        <p:nvSpPr>
          <p:cNvPr id="130" name="Google Shape;130;p20"/>
          <p:cNvSpPr/>
          <p:nvPr/>
        </p:nvSpPr>
        <p:spPr>
          <a:xfrm>
            <a:off x="4343404"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11</a:t>
            </a:r>
            <a:endParaRPr sz="1100"/>
          </a:p>
        </p:txBody>
      </p:sp>
      <p:sp>
        <p:nvSpPr>
          <p:cNvPr id="131" name="Google Shape;131;p20"/>
          <p:cNvSpPr/>
          <p:nvPr/>
        </p:nvSpPr>
        <p:spPr>
          <a:xfrm>
            <a:off x="3733611"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8</a:t>
            </a:r>
            <a:endParaRPr sz="1100"/>
          </a:p>
        </p:txBody>
      </p:sp>
      <p:sp>
        <p:nvSpPr>
          <p:cNvPr id="132" name="Google Shape;132;p20"/>
          <p:cNvSpPr/>
          <p:nvPr/>
        </p:nvSpPr>
        <p:spPr>
          <a:xfrm>
            <a:off x="3733611"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9</a:t>
            </a:r>
            <a:endParaRPr sz="1100"/>
          </a:p>
        </p:txBody>
      </p:sp>
      <p:sp>
        <p:nvSpPr>
          <p:cNvPr id="133" name="Google Shape;133;p20"/>
          <p:cNvSpPr/>
          <p:nvPr/>
        </p:nvSpPr>
        <p:spPr>
          <a:xfrm>
            <a:off x="7392367"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15</a:t>
            </a:r>
            <a:endParaRPr sz="1100"/>
          </a:p>
        </p:txBody>
      </p:sp>
      <p:sp>
        <p:nvSpPr>
          <p:cNvPr id="134" name="Google Shape;134;p20"/>
          <p:cNvSpPr/>
          <p:nvPr/>
        </p:nvSpPr>
        <p:spPr>
          <a:xfrm>
            <a:off x="7392367"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16</a:t>
            </a:r>
            <a:endParaRPr sz="1100"/>
          </a:p>
        </p:txBody>
      </p:sp>
      <p:sp>
        <p:nvSpPr>
          <p:cNvPr id="135" name="Google Shape;135;p20"/>
          <p:cNvSpPr/>
          <p:nvPr/>
        </p:nvSpPr>
        <p:spPr>
          <a:xfrm>
            <a:off x="6782575"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13</a:t>
            </a:r>
            <a:endParaRPr sz="1100"/>
          </a:p>
        </p:txBody>
      </p:sp>
      <p:sp>
        <p:nvSpPr>
          <p:cNvPr id="136" name="Google Shape;136;p20"/>
          <p:cNvSpPr/>
          <p:nvPr/>
        </p:nvSpPr>
        <p:spPr>
          <a:xfrm>
            <a:off x="6782575"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14</a:t>
            </a:r>
            <a:endParaRPr sz="1100"/>
          </a:p>
        </p:txBody>
      </p:sp>
      <p:sp>
        <p:nvSpPr>
          <p:cNvPr id="137" name="Google Shape;137;p20"/>
          <p:cNvSpPr/>
          <p:nvPr/>
        </p:nvSpPr>
        <p:spPr>
          <a:xfrm>
            <a:off x="8002159" y="361369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17</a:t>
            </a:r>
            <a:endParaRPr sz="1100"/>
          </a:p>
        </p:txBody>
      </p:sp>
      <p:sp>
        <p:nvSpPr>
          <p:cNvPr id="138" name="Google Shape;138;p20"/>
          <p:cNvSpPr/>
          <p:nvPr/>
        </p:nvSpPr>
        <p:spPr>
          <a:xfrm>
            <a:off x="8002159" y="4192876"/>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18</a:t>
            </a:r>
            <a:endParaRPr sz="1100"/>
          </a:p>
        </p:txBody>
      </p:sp>
      <p:pic>
        <p:nvPicPr>
          <p:cNvPr id="139" name="Google Shape;139;p20" descr="Graphical user interface, application&#10;&#10;Description automatically generated"/>
          <p:cNvPicPr preferRelativeResize="0">
            <a:picLocks noGrp="1"/>
          </p:cNvPicPr>
          <p:nvPr>
            <p:ph type="pic" idx="2"/>
          </p:nvPr>
        </p:nvPicPr>
        <p:blipFill rotWithShape="1">
          <a:blip r:embed="rId3">
            <a:alphaModFix/>
          </a:blip>
          <a:srcRect t="27852" b="27852"/>
          <a:stretch/>
        </p:blipFill>
        <p:spPr>
          <a:xfrm>
            <a:off x="1904231" y="3601160"/>
            <a:ext cx="1679400" cy="1041900"/>
          </a:xfrm>
          <a:prstGeom prst="roundRect">
            <a:avLst>
              <a:gd name="adj" fmla="val 8711"/>
            </a:avLst>
          </a:prstGeom>
          <a:noFill/>
          <a:ln>
            <a:noFill/>
          </a:ln>
          <a:effectLst>
            <a:outerShdw blurRad="50800" dist="38100" dir="5400000" algn="t" rotWithShape="0">
              <a:srgbClr val="000000">
                <a:alpha val="20000"/>
              </a:srgbClr>
            </a:outerShdw>
          </a:effectLst>
        </p:spPr>
      </p:pic>
      <p:pic>
        <p:nvPicPr>
          <p:cNvPr id="140" name="Google Shape;140;p20" descr="A group of people&#10;&#10;Description automatically generated with low confidence"/>
          <p:cNvPicPr preferRelativeResize="0">
            <a:picLocks noGrp="1"/>
          </p:cNvPicPr>
          <p:nvPr>
            <p:ph type="pic" idx="3"/>
          </p:nvPr>
        </p:nvPicPr>
        <p:blipFill rotWithShape="1">
          <a:blip r:embed="rId4">
            <a:alphaModFix/>
          </a:blip>
          <a:srcRect l="13056" t="5383" r="13056" b="19116"/>
          <a:stretch/>
        </p:blipFill>
        <p:spPr>
          <a:xfrm>
            <a:off x="4953989" y="3609722"/>
            <a:ext cx="1675800" cy="1039800"/>
          </a:xfrm>
          <a:prstGeom prst="roundRect">
            <a:avLst>
              <a:gd name="adj" fmla="val 10875"/>
            </a:avLst>
          </a:prstGeom>
          <a:noFill/>
          <a:ln>
            <a:noFill/>
          </a:ln>
          <a:effectLst>
            <a:outerShdw blurRad="50800" dist="38100" dir="5400000" algn="t" rotWithShape="0">
              <a:srgbClr val="000000">
                <a:alpha val="20000"/>
              </a:srgbClr>
            </a:outerShdw>
          </a:effectLst>
        </p:spPr>
      </p:pic>
      <p:sp>
        <p:nvSpPr>
          <p:cNvPr id="141" name="Google Shape;141;p20"/>
          <p:cNvSpPr/>
          <p:nvPr/>
        </p:nvSpPr>
        <p:spPr>
          <a:xfrm>
            <a:off x="1904231" y="3609704"/>
            <a:ext cx="1679400" cy="1041900"/>
          </a:xfrm>
          <a:prstGeom prst="roundRect">
            <a:avLst>
              <a:gd name="adj" fmla="val 8060"/>
            </a:avLst>
          </a:prstGeom>
          <a:gradFill>
            <a:gsLst>
              <a:gs pos="0">
                <a:srgbClr val="171616">
                  <a:alpha val="20000"/>
                </a:srgbClr>
              </a:gs>
              <a:gs pos="99000">
                <a:srgbClr val="171616"/>
              </a:gs>
              <a:gs pos="100000">
                <a:srgbClr val="171616"/>
              </a:gs>
            </a:gsLst>
            <a:lin ang="5400012" scaled="0"/>
          </a:gradFill>
          <a:ln w="9525" cap="flat" cmpd="sng">
            <a:solidFill>
              <a:srgbClr val="2F5496">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2" name="Google Shape;142;p20"/>
          <p:cNvSpPr txBox="1"/>
          <p:nvPr/>
        </p:nvSpPr>
        <p:spPr>
          <a:xfrm>
            <a:off x="2176988" y="4336625"/>
            <a:ext cx="12591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NOV 6 - ARCANE</a:t>
            </a:r>
            <a:endParaRPr sz="1100"/>
          </a:p>
        </p:txBody>
      </p:sp>
      <p:sp>
        <p:nvSpPr>
          <p:cNvPr id="143" name="Google Shape;143;p20"/>
          <p:cNvSpPr/>
          <p:nvPr/>
        </p:nvSpPr>
        <p:spPr>
          <a:xfrm>
            <a:off x="4950499" y="3613691"/>
            <a:ext cx="1675800" cy="1039800"/>
          </a:xfrm>
          <a:prstGeom prst="roundRect">
            <a:avLst>
              <a:gd name="adj" fmla="val 8060"/>
            </a:avLst>
          </a:prstGeom>
          <a:gradFill>
            <a:gsLst>
              <a:gs pos="0">
                <a:srgbClr val="171616">
                  <a:alpha val="20000"/>
                </a:srgbClr>
              </a:gs>
              <a:gs pos="99000">
                <a:srgbClr val="171616"/>
              </a:gs>
              <a:gs pos="100000">
                <a:srgbClr val="171616"/>
              </a:gs>
            </a:gsLst>
            <a:lin ang="5400012" scaled="0"/>
          </a:gradFill>
          <a:ln w="9525" cap="flat" cmpd="sng">
            <a:solidFill>
              <a:srgbClr val="E50914">
                <a:alpha val="498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4" name="Google Shape;144;p20"/>
          <p:cNvSpPr txBox="1"/>
          <p:nvPr/>
        </p:nvSpPr>
        <p:spPr>
          <a:xfrm>
            <a:off x="4980601" y="4335100"/>
            <a:ext cx="15927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NOV 12 – RED NOTICE</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48"/>
        <p:cNvGrpSpPr/>
        <p:nvPr/>
      </p:nvGrpSpPr>
      <p:grpSpPr>
        <a:xfrm>
          <a:off x="0" y="0"/>
          <a:ext cx="0" cy="0"/>
          <a:chOff x="0" y="0"/>
          <a:chExt cx="0" cy="0"/>
        </a:xfrm>
      </p:grpSpPr>
      <p:sp>
        <p:nvSpPr>
          <p:cNvPr id="149" name="Google Shape;149;p21"/>
          <p:cNvSpPr txBox="1"/>
          <p:nvPr/>
        </p:nvSpPr>
        <p:spPr>
          <a:xfrm>
            <a:off x="598865" y="324825"/>
            <a:ext cx="82110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400" b="1" dirty="0">
                <a:solidFill>
                  <a:schemeClr val="lt1"/>
                </a:solidFill>
                <a:latin typeface="Inter"/>
                <a:ea typeface="Inter"/>
                <a:cs typeface="Inter"/>
                <a:sym typeface="Inter"/>
              </a:rPr>
              <a:t>GENRES THAT ARE INCLUDED IN THE TOP 10 MOVIES/SERIES IN EVERY REGION</a:t>
            </a:r>
            <a:endParaRPr sz="1100" dirty="0"/>
          </a:p>
        </p:txBody>
      </p:sp>
      <p:sp>
        <p:nvSpPr>
          <p:cNvPr id="150" name="Google Shape;150;p21"/>
          <p:cNvSpPr/>
          <p:nvPr/>
        </p:nvSpPr>
        <p:spPr>
          <a:xfrm>
            <a:off x="9659615" y="3571444"/>
            <a:ext cx="263400" cy="263400"/>
          </a:xfrm>
          <a:prstGeom prst="ellipse">
            <a:avLst/>
          </a:prstGeom>
          <a:no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1" name="Google Shape;151;p21"/>
          <p:cNvSpPr/>
          <p:nvPr/>
        </p:nvSpPr>
        <p:spPr>
          <a:xfrm>
            <a:off x="9754447" y="3660823"/>
            <a:ext cx="73819" cy="8472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700">
              <a:solidFill>
                <a:srgbClr val="000000"/>
              </a:solidFill>
              <a:latin typeface="Calibri"/>
              <a:ea typeface="Calibri"/>
              <a:cs typeface="Calibri"/>
              <a:sym typeface="Calibri"/>
            </a:endParaRPr>
          </a:p>
        </p:txBody>
      </p:sp>
      <p:sp>
        <p:nvSpPr>
          <p:cNvPr id="152" name="Google Shape;152;p21"/>
          <p:cNvSpPr txBox="1"/>
          <p:nvPr/>
        </p:nvSpPr>
        <p:spPr>
          <a:xfrm>
            <a:off x="631069" y="1110419"/>
            <a:ext cx="7857000" cy="229263"/>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US" sz="800" dirty="0">
                <a:solidFill>
                  <a:schemeClr val="lt1"/>
                </a:solidFill>
                <a:latin typeface="Inter Light"/>
                <a:ea typeface="Inter Light"/>
                <a:cs typeface="Inter Light"/>
                <a:sym typeface="Inter Light"/>
              </a:rPr>
              <a:t>The genre calculation is based on films/series that make it into the top 10 in each country and is grouped by region each week.</a:t>
            </a:r>
            <a:endParaRPr sz="800" dirty="0">
              <a:solidFill>
                <a:schemeClr val="lt1"/>
              </a:solidFill>
              <a:latin typeface="Inter Light"/>
              <a:ea typeface="Inter Light"/>
              <a:cs typeface="Inter Light"/>
              <a:sym typeface="Inter Light"/>
            </a:endParaRPr>
          </a:p>
        </p:txBody>
      </p:sp>
      <p:sp>
        <p:nvSpPr>
          <p:cNvPr id="153" name="Google Shape;153;p21"/>
          <p:cNvSpPr txBox="1"/>
          <p:nvPr/>
        </p:nvSpPr>
        <p:spPr>
          <a:xfrm>
            <a:off x="6469975" y="2107250"/>
            <a:ext cx="2416500" cy="669384"/>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The only region that has a high number on comedy in TOP 10: </a:t>
            </a:r>
            <a:r>
              <a:rPr lang="en" sz="1000" dirty="0">
                <a:solidFill>
                  <a:schemeClr val="lt1"/>
                </a:solidFill>
                <a:latin typeface="Inter SemiBold"/>
                <a:ea typeface="Inter SemiBold"/>
                <a:cs typeface="Inter SemiBold"/>
                <a:sym typeface="Inter SemiBold"/>
              </a:rPr>
              <a:t>Nothern Europe</a:t>
            </a:r>
            <a:endParaRPr sz="1000" dirty="0">
              <a:solidFill>
                <a:schemeClr val="lt1"/>
              </a:solidFill>
              <a:latin typeface="Inter SemiBold"/>
              <a:ea typeface="Inter SemiBold"/>
              <a:cs typeface="Inter SemiBold"/>
              <a:sym typeface="Inter SemiBold"/>
            </a:endParaRPr>
          </a:p>
        </p:txBody>
      </p:sp>
      <p:pic>
        <p:nvPicPr>
          <p:cNvPr id="154" name="Google Shape;154;p21"/>
          <p:cNvPicPr preferRelativeResize="0"/>
          <p:nvPr/>
        </p:nvPicPr>
        <p:blipFill rotWithShape="1">
          <a:blip r:embed="rId3">
            <a:alphaModFix/>
          </a:blip>
          <a:srcRect r="8458"/>
          <a:stretch/>
        </p:blipFill>
        <p:spPr>
          <a:xfrm>
            <a:off x="-116089" y="1465577"/>
            <a:ext cx="6846875" cy="3703851"/>
          </a:xfrm>
          <a:prstGeom prst="rect">
            <a:avLst/>
          </a:prstGeom>
          <a:noFill/>
          <a:ln>
            <a:noFill/>
          </a:ln>
        </p:spPr>
      </p:pic>
      <p:sp>
        <p:nvSpPr>
          <p:cNvPr id="155" name="Google Shape;155;p21"/>
          <p:cNvSpPr/>
          <p:nvPr/>
        </p:nvSpPr>
        <p:spPr>
          <a:xfrm>
            <a:off x="3354230" y="2413190"/>
            <a:ext cx="357300" cy="403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59"/>
        <p:cNvGrpSpPr/>
        <p:nvPr/>
      </p:nvGrpSpPr>
      <p:grpSpPr>
        <a:xfrm>
          <a:off x="0" y="0"/>
          <a:ext cx="0" cy="0"/>
          <a:chOff x="0" y="0"/>
          <a:chExt cx="0" cy="0"/>
        </a:xfrm>
      </p:grpSpPr>
      <p:sp>
        <p:nvSpPr>
          <p:cNvPr id="160" name="Google Shape;160;p22"/>
          <p:cNvSpPr txBox="1"/>
          <p:nvPr/>
        </p:nvSpPr>
        <p:spPr>
          <a:xfrm>
            <a:off x="598865" y="324825"/>
            <a:ext cx="8211000" cy="808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US" sz="2400" b="1" dirty="0">
                <a:solidFill>
                  <a:schemeClr val="lt1"/>
                </a:solidFill>
                <a:latin typeface="Inter"/>
                <a:ea typeface="Inter"/>
                <a:cs typeface="Inter"/>
                <a:sym typeface="Inter"/>
              </a:rPr>
              <a:t>GENRES THAT ARE INCLUDED IN THE TOP 10 MOVIES/SERIES IN EVERY COUNTRY</a:t>
            </a:r>
            <a:endParaRPr lang="en-US" sz="1100" dirty="0"/>
          </a:p>
        </p:txBody>
      </p:sp>
      <p:sp>
        <p:nvSpPr>
          <p:cNvPr id="161" name="Google Shape;161;p22"/>
          <p:cNvSpPr/>
          <p:nvPr/>
        </p:nvSpPr>
        <p:spPr>
          <a:xfrm>
            <a:off x="9659615" y="3571444"/>
            <a:ext cx="263400" cy="263400"/>
          </a:xfrm>
          <a:prstGeom prst="ellipse">
            <a:avLst/>
          </a:prstGeom>
          <a:noFill/>
          <a:ln w="1905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62" name="Google Shape;162;p22"/>
          <p:cNvSpPr/>
          <p:nvPr/>
        </p:nvSpPr>
        <p:spPr>
          <a:xfrm>
            <a:off x="9754447" y="3660823"/>
            <a:ext cx="73819" cy="8472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700">
              <a:solidFill>
                <a:srgbClr val="000000"/>
              </a:solidFill>
              <a:latin typeface="Calibri"/>
              <a:ea typeface="Calibri"/>
              <a:cs typeface="Calibri"/>
              <a:sym typeface="Calibri"/>
            </a:endParaRPr>
          </a:p>
        </p:txBody>
      </p:sp>
      <p:pic>
        <p:nvPicPr>
          <p:cNvPr id="163" name="Google Shape;163;p22"/>
          <p:cNvPicPr preferRelativeResize="0"/>
          <p:nvPr/>
        </p:nvPicPr>
        <p:blipFill>
          <a:blip r:embed="rId3">
            <a:alphaModFix/>
          </a:blip>
          <a:stretch>
            <a:fillRect/>
          </a:stretch>
        </p:blipFill>
        <p:spPr>
          <a:xfrm>
            <a:off x="0" y="1519397"/>
            <a:ext cx="9144002" cy="1750257"/>
          </a:xfrm>
          <a:prstGeom prst="rect">
            <a:avLst/>
          </a:prstGeom>
          <a:noFill/>
          <a:ln>
            <a:noFill/>
          </a:ln>
        </p:spPr>
      </p:pic>
      <p:pic>
        <p:nvPicPr>
          <p:cNvPr id="164" name="Google Shape;164;p22"/>
          <p:cNvPicPr preferRelativeResize="0"/>
          <p:nvPr/>
        </p:nvPicPr>
        <p:blipFill>
          <a:blip r:embed="rId4">
            <a:alphaModFix/>
          </a:blip>
          <a:stretch>
            <a:fillRect/>
          </a:stretch>
        </p:blipFill>
        <p:spPr>
          <a:xfrm>
            <a:off x="0" y="3234399"/>
            <a:ext cx="9143999" cy="1951972"/>
          </a:xfrm>
          <a:prstGeom prst="rect">
            <a:avLst/>
          </a:prstGeom>
          <a:noFill/>
          <a:ln>
            <a:noFill/>
          </a:ln>
        </p:spPr>
      </p:pic>
      <p:sp>
        <p:nvSpPr>
          <p:cNvPr id="165" name="Google Shape;165;p22"/>
          <p:cNvSpPr txBox="1"/>
          <p:nvPr/>
        </p:nvSpPr>
        <p:spPr>
          <a:xfrm>
            <a:off x="631069" y="1110419"/>
            <a:ext cx="7857000" cy="229263"/>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US" sz="800">
                <a:solidFill>
                  <a:schemeClr val="lt1"/>
                </a:solidFill>
                <a:latin typeface="Inter Light"/>
                <a:ea typeface="Inter Light"/>
                <a:cs typeface="Inter Light"/>
                <a:sym typeface="Inter Light"/>
              </a:rPr>
              <a:t>The genre calculation is based on films/series that make it into the top 10 in each country every week.</a:t>
            </a:r>
            <a:endParaRPr lang="en-US" sz="800" dirty="0">
              <a:solidFill>
                <a:schemeClr val="lt1"/>
              </a:solidFill>
              <a:latin typeface="Inter Light"/>
              <a:ea typeface="Inter Light"/>
              <a:cs typeface="Inter Light"/>
              <a:sym typeface="Inter Light"/>
            </a:endParaRPr>
          </a:p>
        </p:txBody>
      </p:sp>
      <p:sp>
        <p:nvSpPr>
          <p:cNvPr id="166" name="Google Shape;166;p22"/>
          <p:cNvSpPr/>
          <p:nvPr/>
        </p:nvSpPr>
        <p:spPr>
          <a:xfrm>
            <a:off x="7694750"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374763"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8233984"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8614984" y="2001625"/>
            <a:ext cx="172200" cy="976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108525" y="1403275"/>
            <a:ext cx="9035400" cy="269274"/>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Drama or action aren’t the highest genre in these countries, but comedies is the highest instead.</a:t>
            </a:r>
            <a:endParaRPr sz="1000" dirty="0">
              <a:solidFill>
                <a:schemeClr val="lt1"/>
              </a:solidFill>
              <a:latin typeface="Inter Light"/>
              <a:ea typeface="Inter Light"/>
              <a:cs typeface="Inter Light"/>
              <a:sym typeface="Inter Light"/>
            </a:endParaRPr>
          </a:p>
        </p:txBody>
      </p:sp>
      <p:sp>
        <p:nvSpPr>
          <p:cNvPr id="171" name="Google Shape;171;p22"/>
          <p:cNvSpPr txBox="1"/>
          <p:nvPr/>
        </p:nvSpPr>
        <p:spPr>
          <a:xfrm>
            <a:off x="1286994" y="3118029"/>
            <a:ext cx="7857000" cy="269274"/>
          </a:xfrm>
          <a:prstGeom prst="rect">
            <a:avLst/>
          </a:prstGeom>
          <a:noFill/>
          <a:ln>
            <a:noFill/>
          </a:ln>
        </p:spPr>
        <p:txBody>
          <a:bodyPr spcFirstLastPara="1" wrap="square" lIns="68575" tIns="34275" rIns="68575" bIns="34275" anchor="t" anchorCtr="0">
            <a:spAutoFit/>
          </a:bodyPr>
          <a:lstStyle/>
          <a:p>
            <a:pPr marL="0" marR="0" lvl="0" indent="0" algn="r" rtl="0">
              <a:lnSpc>
                <a:spcPct val="130000"/>
              </a:lnSpc>
              <a:spcBef>
                <a:spcPts val="0"/>
              </a:spcBef>
              <a:spcAft>
                <a:spcPts val="0"/>
              </a:spcAft>
              <a:buNone/>
            </a:pPr>
            <a:r>
              <a:rPr lang="en" sz="1000" dirty="0">
                <a:solidFill>
                  <a:schemeClr val="lt1"/>
                </a:solidFill>
                <a:latin typeface="Inter Light"/>
                <a:ea typeface="Inter Light"/>
                <a:cs typeface="Inter Light"/>
                <a:sym typeface="Inter Light"/>
              </a:rPr>
              <a:t>Russia doesn’t have any top genre.</a:t>
            </a:r>
            <a:endParaRPr sz="1000" dirty="0">
              <a:solidFill>
                <a:schemeClr val="lt1"/>
              </a:solidFill>
              <a:latin typeface="Inter Light"/>
              <a:ea typeface="Inter Light"/>
              <a:cs typeface="Inter Light"/>
              <a:sym typeface="Inter Light"/>
            </a:endParaRPr>
          </a:p>
        </p:txBody>
      </p:sp>
      <p:sp>
        <p:nvSpPr>
          <p:cNvPr id="172" name="Google Shape;172;p22"/>
          <p:cNvSpPr/>
          <p:nvPr/>
        </p:nvSpPr>
        <p:spPr>
          <a:xfrm>
            <a:off x="4399800" y="3352975"/>
            <a:ext cx="172200" cy="1168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320050" y="1611850"/>
            <a:ext cx="40548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7620" y="3372955"/>
            <a:ext cx="4374900" cy="11406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4572000" y="3368225"/>
            <a:ext cx="4572000" cy="11406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4546975" y="1611150"/>
            <a:ext cx="31476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7866950" y="1626475"/>
            <a:ext cx="3669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8803680" y="1644463"/>
            <a:ext cx="3669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8421548" y="1655875"/>
            <a:ext cx="193500" cy="1078500"/>
          </a:xfrm>
          <a:prstGeom prst="rect">
            <a:avLst/>
          </a:prstGeom>
          <a:solidFill>
            <a:srgbClr val="3A3838">
              <a:alpha val="47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183"/>
        <p:cNvGrpSpPr/>
        <p:nvPr/>
      </p:nvGrpSpPr>
      <p:grpSpPr>
        <a:xfrm>
          <a:off x="0" y="0"/>
          <a:ext cx="0" cy="0"/>
          <a:chOff x="0" y="0"/>
          <a:chExt cx="0" cy="0"/>
        </a:xfrm>
      </p:grpSpPr>
      <p:sp>
        <p:nvSpPr>
          <p:cNvPr id="184" name="Google Shape;184;p23"/>
          <p:cNvSpPr/>
          <p:nvPr/>
        </p:nvSpPr>
        <p:spPr>
          <a:xfrm>
            <a:off x="954700" y="14652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Estonia</a:t>
            </a:r>
            <a:endParaRPr sz="1100">
              <a:latin typeface="Inter Medium"/>
              <a:ea typeface="Inter Medium"/>
              <a:cs typeface="Inter Medium"/>
              <a:sym typeface="Inter Medium"/>
            </a:endParaRPr>
          </a:p>
        </p:txBody>
      </p:sp>
      <p:sp>
        <p:nvSpPr>
          <p:cNvPr id="185" name="Google Shape;185;p23"/>
          <p:cNvSpPr/>
          <p:nvPr/>
        </p:nvSpPr>
        <p:spPr>
          <a:xfrm>
            <a:off x="3072489"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Jordan</a:t>
            </a:r>
            <a:endParaRPr sz="1100">
              <a:latin typeface="Inter Medium"/>
              <a:ea typeface="Inter Medium"/>
              <a:cs typeface="Inter Medium"/>
              <a:sym typeface="Inter Medium"/>
            </a:endParaRPr>
          </a:p>
        </p:txBody>
      </p:sp>
      <p:sp>
        <p:nvSpPr>
          <p:cNvPr id="186" name="Google Shape;186;p23"/>
          <p:cNvSpPr/>
          <p:nvPr/>
        </p:nvSpPr>
        <p:spPr>
          <a:xfrm>
            <a:off x="5190278"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Latvia</a:t>
            </a:r>
            <a:endParaRPr sz="1100">
              <a:latin typeface="Inter Medium"/>
              <a:ea typeface="Inter Medium"/>
              <a:cs typeface="Inter Medium"/>
              <a:sym typeface="Inter Medium"/>
            </a:endParaRPr>
          </a:p>
        </p:txBody>
      </p:sp>
      <p:sp>
        <p:nvSpPr>
          <p:cNvPr id="187" name="Google Shape;187;p23"/>
          <p:cNvSpPr/>
          <p:nvPr/>
        </p:nvSpPr>
        <p:spPr>
          <a:xfrm>
            <a:off x="7308068" y="1465250"/>
            <a:ext cx="1503600" cy="809400"/>
          </a:xfrm>
          <a:prstGeom prst="roundRect">
            <a:avLst>
              <a:gd name="adj" fmla="val 8060"/>
            </a:avLst>
          </a:prstGeom>
          <a:solidFill>
            <a:srgbClr val="E50914"/>
          </a:solidFill>
          <a:ln>
            <a:noFill/>
          </a:ln>
          <a:effectLst>
            <a:outerShdw blurRad="76200" dist="63500" dir="5400000" algn="t" rotWithShape="0">
              <a:srgbClr val="000000">
                <a:alpha val="2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Lithuania</a:t>
            </a:r>
            <a:endParaRPr sz="1100">
              <a:latin typeface="Inter Medium"/>
              <a:ea typeface="Inter Medium"/>
              <a:cs typeface="Inter Medium"/>
              <a:sym typeface="Inter Medium"/>
            </a:endParaRPr>
          </a:p>
        </p:txBody>
      </p:sp>
      <p:sp>
        <p:nvSpPr>
          <p:cNvPr id="188" name="Google Shape;188;p23"/>
          <p:cNvSpPr txBox="1"/>
          <p:nvPr/>
        </p:nvSpPr>
        <p:spPr>
          <a:xfrm>
            <a:off x="1060334" y="268470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89" name="Google Shape;189;p23"/>
          <p:cNvSpPr txBox="1"/>
          <p:nvPr/>
        </p:nvSpPr>
        <p:spPr>
          <a:xfrm>
            <a:off x="1017434" y="3185399"/>
            <a:ext cx="1312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Office</a:t>
            </a:r>
            <a:endParaRPr sz="2700" b="1">
              <a:solidFill>
                <a:schemeClr val="lt1"/>
              </a:solidFill>
              <a:latin typeface="Inter"/>
              <a:ea typeface="Inter"/>
              <a:cs typeface="Inter"/>
              <a:sym typeface="Inter"/>
            </a:endParaRPr>
          </a:p>
        </p:txBody>
      </p:sp>
      <p:sp>
        <p:nvSpPr>
          <p:cNvPr id="190" name="Google Shape;190;p23"/>
          <p:cNvSpPr txBox="1"/>
          <p:nvPr/>
        </p:nvSpPr>
        <p:spPr>
          <a:xfrm>
            <a:off x="1012073" y="3686100"/>
            <a:ext cx="13239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1" name="Google Shape;191;p23"/>
          <p:cNvSpPr txBox="1"/>
          <p:nvPr/>
        </p:nvSpPr>
        <p:spPr>
          <a:xfrm>
            <a:off x="984125" y="4186800"/>
            <a:ext cx="13842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192" name="Google Shape;192;p23"/>
          <p:cNvSpPr txBox="1"/>
          <p:nvPr/>
        </p:nvSpPr>
        <p:spPr>
          <a:xfrm>
            <a:off x="3108231" y="2684700"/>
            <a:ext cx="14070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3" name="Google Shape;193;p23"/>
          <p:cNvSpPr txBox="1"/>
          <p:nvPr/>
        </p:nvSpPr>
        <p:spPr>
          <a:xfrm>
            <a:off x="3096548" y="3185399"/>
            <a:ext cx="14301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94" name="Google Shape;194;p23"/>
          <p:cNvSpPr txBox="1"/>
          <p:nvPr/>
        </p:nvSpPr>
        <p:spPr>
          <a:xfrm>
            <a:off x="3112122" y="3686100"/>
            <a:ext cx="1399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You</a:t>
            </a:r>
            <a:endParaRPr sz="2700" b="1">
              <a:solidFill>
                <a:schemeClr val="lt1"/>
              </a:solidFill>
              <a:latin typeface="Inter"/>
              <a:ea typeface="Inter"/>
              <a:cs typeface="Inter"/>
              <a:sym typeface="Inter"/>
            </a:endParaRPr>
          </a:p>
        </p:txBody>
      </p:sp>
      <p:sp>
        <p:nvSpPr>
          <p:cNvPr id="195" name="Google Shape;195;p23"/>
          <p:cNvSpPr txBox="1"/>
          <p:nvPr/>
        </p:nvSpPr>
        <p:spPr>
          <a:xfrm>
            <a:off x="3303851" y="41868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Witcher</a:t>
            </a:r>
            <a:endParaRPr sz="2700" b="1">
              <a:solidFill>
                <a:schemeClr val="lt1"/>
              </a:solidFill>
              <a:latin typeface="Inter"/>
              <a:ea typeface="Inter"/>
              <a:cs typeface="Inter"/>
              <a:sym typeface="Inter"/>
            </a:endParaRPr>
          </a:p>
        </p:txBody>
      </p:sp>
      <p:sp>
        <p:nvSpPr>
          <p:cNvPr id="196" name="Google Shape;196;p23"/>
          <p:cNvSpPr txBox="1"/>
          <p:nvPr/>
        </p:nvSpPr>
        <p:spPr>
          <a:xfrm>
            <a:off x="5361378" y="2684700"/>
            <a:ext cx="12363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197" name="Google Shape;197;p23"/>
          <p:cNvSpPr txBox="1"/>
          <p:nvPr/>
        </p:nvSpPr>
        <p:spPr>
          <a:xfrm>
            <a:off x="5287089" y="3185399"/>
            <a:ext cx="13842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198" name="Google Shape;198;p23"/>
          <p:cNvSpPr txBox="1"/>
          <p:nvPr/>
        </p:nvSpPr>
        <p:spPr>
          <a:xfrm>
            <a:off x="5263900" y="3686100"/>
            <a:ext cx="14301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The Office</a:t>
            </a:r>
            <a:endParaRPr sz="2700" b="1">
              <a:solidFill>
                <a:schemeClr val="lt1"/>
              </a:solidFill>
              <a:latin typeface="Inter"/>
              <a:ea typeface="Inter"/>
              <a:cs typeface="Inter"/>
              <a:sym typeface="Inter"/>
            </a:endParaRPr>
          </a:p>
        </p:txBody>
      </p:sp>
      <p:sp>
        <p:nvSpPr>
          <p:cNvPr id="199" name="Google Shape;199;p23"/>
          <p:cNvSpPr txBox="1"/>
          <p:nvPr/>
        </p:nvSpPr>
        <p:spPr>
          <a:xfrm>
            <a:off x="5437574" y="41868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200" name="Google Shape;200;p23"/>
          <p:cNvSpPr txBox="1"/>
          <p:nvPr/>
        </p:nvSpPr>
        <p:spPr>
          <a:xfrm>
            <a:off x="7488214" y="26847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The Office</a:t>
            </a:r>
            <a:endParaRPr sz="900" b="1">
              <a:solidFill>
                <a:schemeClr val="lt1"/>
              </a:solidFill>
              <a:latin typeface="Inter"/>
              <a:ea typeface="Inter"/>
              <a:cs typeface="Inter"/>
              <a:sym typeface="Inter"/>
            </a:endParaRPr>
          </a:p>
        </p:txBody>
      </p:sp>
      <p:sp>
        <p:nvSpPr>
          <p:cNvPr id="201" name="Google Shape;201;p23"/>
          <p:cNvSpPr txBox="1"/>
          <p:nvPr/>
        </p:nvSpPr>
        <p:spPr>
          <a:xfrm>
            <a:off x="7530488" y="3185399"/>
            <a:ext cx="1058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Friends</a:t>
            </a:r>
            <a:endParaRPr sz="2700" b="1">
              <a:solidFill>
                <a:schemeClr val="lt1"/>
              </a:solidFill>
              <a:latin typeface="Inter"/>
              <a:ea typeface="Inter"/>
              <a:cs typeface="Inter"/>
              <a:sym typeface="Inter"/>
            </a:endParaRPr>
          </a:p>
        </p:txBody>
      </p:sp>
      <p:sp>
        <p:nvSpPr>
          <p:cNvPr id="202" name="Google Shape;202;p23"/>
          <p:cNvSpPr txBox="1"/>
          <p:nvPr/>
        </p:nvSpPr>
        <p:spPr>
          <a:xfrm>
            <a:off x="7308076" y="3686100"/>
            <a:ext cx="15036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Stranger Things</a:t>
            </a:r>
            <a:endParaRPr sz="2700" b="1">
              <a:solidFill>
                <a:schemeClr val="lt1"/>
              </a:solidFill>
              <a:latin typeface="Inter"/>
              <a:ea typeface="Inter"/>
              <a:cs typeface="Inter"/>
              <a:sym typeface="Inter"/>
            </a:endParaRPr>
          </a:p>
        </p:txBody>
      </p:sp>
      <p:sp>
        <p:nvSpPr>
          <p:cNvPr id="203" name="Google Shape;203;p23"/>
          <p:cNvSpPr txBox="1"/>
          <p:nvPr/>
        </p:nvSpPr>
        <p:spPr>
          <a:xfrm>
            <a:off x="7514001" y="4186800"/>
            <a:ext cx="1143600" cy="207900"/>
          </a:xfrm>
          <a:prstGeom prst="rect">
            <a:avLst/>
          </a:prstGeom>
          <a:noFill/>
          <a:ln>
            <a:noFill/>
          </a:ln>
        </p:spPr>
        <p:txBody>
          <a:bodyPr spcFirstLastPara="1" wrap="square" lIns="68575" tIns="34275" rIns="68575" bIns="34275" anchor="t" anchorCtr="0">
            <a:spAutoFit/>
          </a:bodyPr>
          <a:lstStyle/>
          <a:p>
            <a:pPr marL="0" lvl="0" indent="0" algn="ctr" rtl="0">
              <a:spcBef>
                <a:spcPts val="0"/>
              </a:spcBef>
              <a:spcAft>
                <a:spcPts val="0"/>
              </a:spcAft>
              <a:buNone/>
            </a:pPr>
            <a:r>
              <a:rPr lang="en" sz="900" b="1">
                <a:solidFill>
                  <a:schemeClr val="lt1"/>
                </a:solidFill>
                <a:latin typeface="Inter"/>
                <a:ea typeface="Inter"/>
                <a:cs typeface="Inter"/>
                <a:sym typeface="Inter"/>
              </a:rPr>
              <a:t>New Amsterdam</a:t>
            </a:r>
            <a:endParaRPr sz="2700" b="1">
              <a:solidFill>
                <a:schemeClr val="lt1"/>
              </a:solidFill>
              <a:latin typeface="Inter"/>
              <a:ea typeface="Inter"/>
              <a:cs typeface="Inter"/>
              <a:sym typeface="Inter"/>
            </a:endParaRPr>
          </a:p>
        </p:txBody>
      </p:sp>
      <p:sp>
        <p:nvSpPr>
          <p:cNvPr id="204" name="Google Shape;204;p23"/>
          <p:cNvSpPr txBox="1"/>
          <p:nvPr/>
        </p:nvSpPr>
        <p:spPr>
          <a:xfrm>
            <a:off x="598837" y="324825"/>
            <a:ext cx="7857000" cy="8082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 sz="2400" b="1">
                <a:solidFill>
                  <a:schemeClr val="lt1"/>
                </a:solidFill>
                <a:latin typeface="Inter"/>
                <a:ea typeface="Inter"/>
                <a:cs typeface="Inter"/>
                <a:sym typeface="Inter"/>
              </a:rPr>
              <a:t>“COMEDY COUNTRIES” TOP MOVIE/SERIES</a:t>
            </a:r>
            <a:endParaRPr sz="1100"/>
          </a:p>
          <a:p>
            <a:pPr marL="0" marR="0" lvl="0" indent="0" algn="l" rtl="0">
              <a:spcBef>
                <a:spcPts val="0"/>
              </a:spcBef>
              <a:spcAft>
                <a:spcPts val="0"/>
              </a:spcAft>
              <a:buNone/>
            </a:pPr>
            <a:endParaRPr sz="2400" b="1">
              <a:solidFill>
                <a:schemeClr val="lt1"/>
              </a:solidFill>
              <a:latin typeface="Inter"/>
              <a:ea typeface="Inter"/>
              <a:cs typeface="Inter"/>
              <a:sym typeface="Inter"/>
            </a:endParaRPr>
          </a:p>
        </p:txBody>
      </p:sp>
      <p:sp>
        <p:nvSpPr>
          <p:cNvPr id="205" name="Google Shape;205;p23"/>
          <p:cNvSpPr txBox="1"/>
          <p:nvPr/>
        </p:nvSpPr>
        <p:spPr>
          <a:xfrm>
            <a:off x="631069" y="805619"/>
            <a:ext cx="7857000" cy="469329"/>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US" sz="1000" dirty="0">
                <a:solidFill>
                  <a:schemeClr val="lt1"/>
                </a:solidFill>
                <a:latin typeface="Inter Light"/>
                <a:ea typeface="Inter Light"/>
                <a:cs typeface="Inter Light"/>
                <a:sym typeface="Inter Light"/>
              </a:rPr>
              <a:t>Estonia, Jordan, Latvia, Lithuania are countries whose number 1 genre is Comedy. </a:t>
            </a:r>
          </a:p>
          <a:p>
            <a:pPr marL="0" marR="0" lvl="0" indent="0" algn="l" rtl="0">
              <a:lnSpc>
                <a:spcPct val="130000"/>
              </a:lnSpc>
              <a:spcBef>
                <a:spcPts val="0"/>
              </a:spcBef>
              <a:spcAft>
                <a:spcPts val="0"/>
              </a:spcAft>
              <a:buNone/>
            </a:pPr>
            <a:r>
              <a:rPr lang="en-US" sz="1000" dirty="0">
                <a:solidFill>
                  <a:schemeClr val="lt1"/>
                </a:solidFill>
                <a:latin typeface="Inter Light"/>
                <a:ea typeface="Inter Light"/>
                <a:cs typeface="Inter Light"/>
                <a:sym typeface="Inter Light"/>
              </a:rPr>
              <a:t>The most popular comedy series are "The Office" and "Friends."</a:t>
            </a:r>
          </a:p>
        </p:txBody>
      </p:sp>
      <p:sp>
        <p:nvSpPr>
          <p:cNvPr id="206" name="Google Shape;206;p23"/>
          <p:cNvSpPr txBox="1"/>
          <p:nvPr/>
        </p:nvSpPr>
        <p:spPr>
          <a:xfrm>
            <a:off x="984125" y="4720200"/>
            <a:ext cx="13842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Circle</a:t>
            </a:r>
            <a:endParaRPr sz="2700" b="1">
              <a:solidFill>
                <a:schemeClr val="lt1"/>
              </a:solidFill>
              <a:latin typeface="Inter"/>
              <a:ea typeface="Inter"/>
              <a:cs typeface="Inter"/>
              <a:sym typeface="Inter"/>
            </a:endParaRPr>
          </a:p>
        </p:txBody>
      </p:sp>
      <p:sp>
        <p:nvSpPr>
          <p:cNvPr id="207" name="Google Shape;207;p23"/>
          <p:cNvSpPr txBox="1"/>
          <p:nvPr/>
        </p:nvSpPr>
        <p:spPr>
          <a:xfrm>
            <a:off x="3317651" y="47202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Bridgerton</a:t>
            </a:r>
            <a:endParaRPr sz="2700" b="1">
              <a:solidFill>
                <a:schemeClr val="lt1"/>
              </a:solidFill>
              <a:latin typeface="Inter"/>
              <a:ea typeface="Inter"/>
              <a:cs typeface="Inter"/>
              <a:sym typeface="Inter"/>
            </a:endParaRPr>
          </a:p>
        </p:txBody>
      </p:sp>
      <p:sp>
        <p:nvSpPr>
          <p:cNvPr id="208" name="Google Shape;208;p23"/>
          <p:cNvSpPr txBox="1"/>
          <p:nvPr/>
        </p:nvSpPr>
        <p:spPr>
          <a:xfrm>
            <a:off x="5513880" y="4720200"/>
            <a:ext cx="9168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The Circle</a:t>
            </a:r>
            <a:endParaRPr sz="2700" b="1">
              <a:solidFill>
                <a:schemeClr val="lt1"/>
              </a:solidFill>
              <a:latin typeface="Inter"/>
              <a:ea typeface="Inter"/>
              <a:cs typeface="Inter"/>
              <a:sym typeface="Inter"/>
            </a:endParaRPr>
          </a:p>
        </p:txBody>
      </p:sp>
      <p:sp>
        <p:nvSpPr>
          <p:cNvPr id="209" name="Google Shape;209;p23"/>
          <p:cNvSpPr txBox="1"/>
          <p:nvPr/>
        </p:nvSpPr>
        <p:spPr>
          <a:xfrm>
            <a:off x="7574438" y="4720200"/>
            <a:ext cx="101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Sex Education</a:t>
            </a:r>
            <a:endParaRPr sz="2700" b="1">
              <a:solidFill>
                <a:schemeClr val="lt1"/>
              </a:solidFill>
              <a:latin typeface="Inter"/>
              <a:ea typeface="Inter"/>
              <a:cs typeface="Inter"/>
              <a:sym typeface="Inter"/>
            </a:endParaRPr>
          </a:p>
        </p:txBody>
      </p:sp>
      <p:sp>
        <p:nvSpPr>
          <p:cNvPr id="210" name="Google Shape;210;p23"/>
          <p:cNvSpPr/>
          <p:nvPr/>
        </p:nvSpPr>
        <p:spPr>
          <a:xfrm>
            <a:off x="320097" y="25651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211" name="Google Shape;211;p23"/>
          <p:cNvSpPr/>
          <p:nvPr/>
        </p:nvSpPr>
        <p:spPr>
          <a:xfrm>
            <a:off x="320097" y="306073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212" name="Google Shape;212;p23"/>
          <p:cNvSpPr/>
          <p:nvPr/>
        </p:nvSpPr>
        <p:spPr>
          <a:xfrm>
            <a:off x="320097" y="35557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213" name="Google Shape;213;p23"/>
          <p:cNvSpPr/>
          <p:nvPr/>
        </p:nvSpPr>
        <p:spPr>
          <a:xfrm>
            <a:off x="320097" y="4051339"/>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214" name="Google Shape;214;p23"/>
          <p:cNvSpPr/>
          <p:nvPr/>
        </p:nvSpPr>
        <p:spPr>
          <a:xfrm>
            <a:off x="320097" y="4555770"/>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5</a:t>
            </a:r>
            <a:endParaRPr sz="1100"/>
          </a:p>
        </p:txBody>
      </p:sp>
      <p:sp>
        <p:nvSpPr>
          <p:cNvPr id="215" name="Google Shape;215;p23"/>
          <p:cNvSpPr/>
          <p:nvPr/>
        </p:nvSpPr>
        <p:spPr>
          <a:xfrm>
            <a:off x="2286725" y="324447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2286725" y="370167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8611325" y="2729032"/>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8611325" y="323502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6553925" y="274097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6553925" y="373157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a:off x="8611325" y="4759029"/>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7593183" y="582100"/>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7474227" y="412300"/>
            <a:ext cx="1387295" cy="457200"/>
          </a:xfrm>
          <a:prstGeom prst="roundRect">
            <a:avLst>
              <a:gd name="adj" fmla="val 16667"/>
            </a:avLst>
          </a:prstGeom>
          <a:solidFill>
            <a:srgbClr val="3A3838">
              <a:alpha val="4762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r" rtl="0">
              <a:spcBef>
                <a:spcPts val="0"/>
              </a:spcBef>
              <a:spcAft>
                <a:spcPts val="0"/>
              </a:spcAft>
              <a:buNone/>
            </a:pPr>
            <a:r>
              <a:rPr lang="en" sz="800" dirty="0">
                <a:solidFill>
                  <a:schemeClr val="lt1"/>
                </a:solidFill>
                <a:latin typeface="Inter"/>
                <a:ea typeface="Inter"/>
                <a:cs typeface="Inter"/>
                <a:sym typeface="Inter"/>
              </a:rPr>
              <a:t>Comedy FIlm/Series</a:t>
            </a:r>
            <a:endParaRPr sz="1100" dirty="0"/>
          </a:p>
        </p:txBody>
      </p:sp>
      <p:sp>
        <p:nvSpPr>
          <p:cNvPr id="224" name="Google Shape;224;p23"/>
          <p:cNvSpPr/>
          <p:nvPr/>
        </p:nvSpPr>
        <p:spPr>
          <a:xfrm>
            <a:off x="4360532" y="2735685"/>
            <a:ext cx="117600" cy="1176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28"/>
        <p:cNvGrpSpPr/>
        <p:nvPr/>
      </p:nvGrpSpPr>
      <p:grpSpPr>
        <a:xfrm>
          <a:off x="0" y="0"/>
          <a:ext cx="0" cy="0"/>
          <a:chOff x="0" y="0"/>
          <a:chExt cx="0" cy="0"/>
        </a:xfrm>
      </p:grpSpPr>
      <p:sp>
        <p:nvSpPr>
          <p:cNvPr id="229" name="Google Shape;229;p24"/>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RATINGS</a:t>
            </a:r>
            <a:endParaRPr sz="1100"/>
          </a:p>
        </p:txBody>
      </p:sp>
      <p:sp>
        <p:nvSpPr>
          <p:cNvPr id="230" name="Google Shape;230;p24"/>
          <p:cNvSpPr/>
          <p:nvPr/>
        </p:nvSpPr>
        <p:spPr>
          <a:xfrm>
            <a:off x="4018575" y="15414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31" name="Google Shape;231;p24"/>
          <p:cNvSpPr/>
          <p:nvPr/>
        </p:nvSpPr>
        <p:spPr>
          <a:xfrm>
            <a:off x="6823975" y="15414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
        <p:nvSpPr>
          <p:cNvPr id="232" name="Google Shape;232;p24"/>
          <p:cNvSpPr/>
          <p:nvPr/>
        </p:nvSpPr>
        <p:spPr>
          <a:xfrm>
            <a:off x="624897" y="26413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1</a:t>
            </a:r>
            <a:endParaRPr/>
          </a:p>
        </p:txBody>
      </p:sp>
      <p:sp>
        <p:nvSpPr>
          <p:cNvPr id="233" name="Google Shape;233;p24"/>
          <p:cNvSpPr txBox="1"/>
          <p:nvPr/>
        </p:nvSpPr>
        <p:spPr>
          <a:xfrm>
            <a:off x="1365134" y="2760900"/>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IMDb</a:t>
            </a:r>
            <a:endParaRPr sz="3000" b="1">
              <a:solidFill>
                <a:schemeClr val="lt1"/>
              </a:solidFill>
              <a:latin typeface="Inter"/>
              <a:ea typeface="Inter"/>
              <a:cs typeface="Inter"/>
              <a:sym typeface="Inter"/>
            </a:endParaRPr>
          </a:p>
        </p:txBody>
      </p:sp>
      <p:sp>
        <p:nvSpPr>
          <p:cNvPr id="234" name="Google Shape;234;p24"/>
          <p:cNvSpPr/>
          <p:nvPr/>
        </p:nvSpPr>
        <p:spPr>
          <a:xfrm>
            <a:off x="624897" y="31747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2</a:t>
            </a:r>
            <a:endParaRPr/>
          </a:p>
        </p:txBody>
      </p:sp>
      <p:sp>
        <p:nvSpPr>
          <p:cNvPr id="235" name="Google Shape;235;p24"/>
          <p:cNvSpPr txBox="1"/>
          <p:nvPr/>
        </p:nvSpPr>
        <p:spPr>
          <a:xfrm>
            <a:off x="1351784" y="3206975"/>
            <a:ext cx="1226400" cy="438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Rotten Tomatoes</a:t>
            </a:r>
            <a:endParaRPr sz="3000" b="1">
              <a:solidFill>
                <a:schemeClr val="lt1"/>
              </a:solidFill>
              <a:latin typeface="Inter"/>
              <a:ea typeface="Inter"/>
              <a:cs typeface="Inter"/>
              <a:sym typeface="Inter"/>
            </a:endParaRPr>
          </a:p>
        </p:txBody>
      </p:sp>
      <p:sp>
        <p:nvSpPr>
          <p:cNvPr id="236" name="Google Shape;236;p24"/>
          <p:cNvSpPr/>
          <p:nvPr/>
        </p:nvSpPr>
        <p:spPr>
          <a:xfrm>
            <a:off x="624897" y="37081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1100">
                <a:solidFill>
                  <a:schemeClr val="lt1"/>
                </a:solidFill>
                <a:latin typeface="Inter"/>
                <a:ea typeface="Inter"/>
                <a:cs typeface="Inter"/>
                <a:sym typeface="Inter"/>
              </a:rPr>
              <a:t>3</a:t>
            </a:r>
            <a:endParaRPr/>
          </a:p>
        </p:txBody>
      </p:sp>
      <p:sp>
        <p:nvSpPr>
          <p:cNvPr id="237" name="Google Shape;237;p24"/>
          <p:cNvSpPr txBox="1"/>
          <p:nvPr/>
        </p:nvSpPr>
        <p:spPr>
          <a:xfrm>
            <a:off x="1365134" y="3837850"/>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RatinGraph</a:t>
            </a:r>
            <a:endParaRPr sz="3000" b="1">
              <a:solidFill>
                <a:schemeClr val="lt1"/>
              </a:solidFill>
              <a:latin typeface="Inter"/>
              <a:ea typeface="Inter"/>
              <a:cs typeface="Inter"/>
              <a:sym typeface="Inter"/>
            </a:endParaRPr>
          </a:p>
        </p:txBody>
      </p:sp>
      <p:sp>
        <p:nvSpPr>
          <p:cNvPr id="238" name="Google Shape;238;p24"/>
          <p:cNvSpPr txBox="1"/>
          <p:nvPr/>
        </p:nvSpPr>
        <p:spPr>
          <a:xfrm>
            <a:off x="4157184" y="27659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9.0/10.0</a:t>
            </a:r>
            <a:endParaRPr sz="3000" b="1">
              <a:solidFill>
                <a:schemeClr val="lt1"/>
              </a:solidFill>
              <a:latin typeface="Inter"/>
              <a:ea typeface="Inter"/>
              <a:cs typeface="Inter"/>
              <a:sym typeface="Inter"/>
            </a:endParaRPr>
          </a:p>
        </p:txBody>
      </p:sp>
      <p:sp>
        <p:nvSpPr>
          <p:cNvPr id="239" name="Google Shape;239;p24"/>
          <p:cNvSpPr txBox="1"/>
          <p:nvPr/>
        </p:nvSpPr>
        <p:spPr>
          <a:xfrm>
            <a:off x="4157184" y="32993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89/100</a:t>
            </a:r>
            <a:endParaRPr sz="3000" b="1">
              <a:solidFill>
                <a:schemeClr val="lt1"/>
              </a:solidFill>
              <a:latin typeface="Inter"/>
              <a:ea typeface="Inter"/>
              <a:cs typeface="Inter"/>
              <a:sym typeface="Inter"/>
            </a:endParaRPr>
          </a:p>
        </p:txBody>
      </p:sp>
      <p:sp>
        <p:nvSpPr>
          <p:cNvPr id="240" name="Google Shape;240;p24"/>
          <p:cNvSpPr txBox="1"/>
          <p:nvPr/>
        </p:nvSpPr>
        <p:spPr>
          <a:xfrm>
            <a:off x="4157184" y="38327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8.1/10.0</a:t>
            </a:r>
            <a:endParaRPr sz="3000" b="1">
              <a:solidFill>
                <a:schemeClr val="lt1"/>
              </a:solidFill>
              <a:latin typeface="Inter"/>
              <a:ea typeface="Inter"/>
              <a:cs typeface="Inter"/>
              <a:sym typeface="Inter"/>
            </a:endParaRPr>
          </a:p>
        </p:txBody>
      </p:sp>
      <p:sp>
        <p:nvSpPr>
          <p:cNvPr id="241" name="Google Shape;241;p24"/>
          <p:cNvSpPr txBox="1"/>
          <p:nvPr/>
        </p:nvSpPr>
        <p:spPr>
          <a:xfrm>
            <a:off x="6962584" y="27659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8.9/10.0</a:t>
            </a:r>
            <a:endParaRPr sz="3000" b="1">
              <a:solidFill>
                <a:schemeClr val="lt1"/>
              </a:solidFill>
              <a:latin typeface="Inter"/>
              <a:ea typeface="Inter"/>
              <a:cs typeface="Inter"/>
              <a:sym typeface="Inter"/>
            </a:endParaRPr>
          </a:p>
        </p:txBody>
      </p:sp>
      <p:sp>
        <p:nvSpPr>
          <p:cNvPr id="242" name="Google Shape;242;p24"/>
          <p:cNvSpPr txBox="1"/>
          <p:nvPr/>
        </p:nvSpPr>
        <p:spPr>
          <a:xfrm>
            <a:off x="6962584" y="32993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93/100</a:t>
            </a:r>
            <a:endParaRPr sz="3000" b="1">
              <a:solidFill>
                <a:schemeClr val="lt1"/>
              </a:solidFill>
              <a:latin typeface="Inter"/>
              <a:ea typeface="Inter"/>
              <a:cs typeface="Inter"/>
              <a:sym typeface="Inter"/>
            </a:endParaRPr>
          </a:p>
        </p:txBody>
      </p:sp>
      <p:sp>
        <p:nvSpPr>
          <p:cNvPr id="243" name="Google Shape;243;p24"/>
          <p:cNvSpPr txBox="1"/>
          <p:nvPr/>
        </p:nvSpPr>
        <p:spPr>
          <a:xfrm>
            <a:off x="6962584" y="3832775"/>
            <a:ext cx="1226400" cy="253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1200" b="1">
                <a:solidFill>
                  <a:schemeClr val="lt1"/>
                </a:solidFill>
                <a:latin typeface="Inter"/>
                <a:ea typeface="Inter"/>
                <a:cs typeface="Inter"/>
                <a:sym typeface="Inter"/>
              </a:rPr>
              <a:t>8.3/10.0</a:t>
            </a:r>
            <a:endParaRPr sz="3000" b="1">
              <a:solidFill>
                <a:schemeClr val="lt1"/>
              </a:solidFill>
              <a:latin typeface="Inter"/>
              <a:ea typeface="Inter"/>
              <a:cs typeface="Inter"/>
              <a:sym typeface="Inter"/>
            </a:endParaRPr>
          </a:p>
        </p:txBody>
      </p:sp>
      <p:sp>
        <p:nvSpPr>
          <p:cNvPr id="244" name="Google Shape;244;p24"/>
          <p:cNvSpPr txBox="1"/>
          <p:nvPr/>
        </p:nvSpPr>
        <p:spPr>
          <a:xfrm>
            <a:off x="631069" y="805619"/>
            <a:ext cx="7857000" cy="469329"/>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r>
              <a:rPr lang="en-US" sz="1000" dirty="0">
                <a:solidFill>
                  <a:schemeClr val="lt1"/>
                </a:solidFill>
                <a:latin typeface="Inter Light"/>
                <a:ea typeface="Inter Light"/>
                <a:cs typeface="Inter Light"/>
                <a:sym typeface="Inter Light"/>
              </a:rPr>
              <a:t>These ratings are based on three rating websites, namely IMDb, Rotten Tomatoes, and </a:t>
            </a:r>
            <a:r>
              <a:rPr lang="en-US" sz="1000" dirty="0" err="1">
                <a:solidFill>
                  <a:schemeClr val="lt1"/>
                </a:solidFill>
                <a:latin typeface="Inter Light"/>
                <a:ea typeface="Inter Light"/>
                <a:cs typeface="Inter Light"/>
                <a:sym typeface="Inter Light"/>
              </a:rPr>
              <a:t>RatinGraph</a:t>
            </a:r>
            <a:r>
              <a:rPr lang="en-US" sz="1000" dirty="0">
                <a:solidFill>
                  <a:schemeClr val="lt1"/>
                </a:solidFill>
                <a:latin typeface="Inter Light"/>
                <a:ea typeface="Inter Light"/>
                <a:cs typeface="Inter Light"/>
                <a:sym typeface="Inter Light"/>
              </a:rPr>
              <a:t>. </a:t>
            </a:r>
          </a:p>
          <a:p>
            <a:pPr marL="0" marR="0" lvl="0" indent="0" algn="l" rtl="0">
              <a:lnSpc>
                <a:spcPct val="130000"/>
              </a:lnSpc>
              <a:spcBef>
                <a:spcPts val="0"/>
              </a:spcBef>
              <a:spcAft>
                <a:spcPts val="0"/>
              </a:spcAft>
              <a:buNone/>
            </a:pPr>
            <a:r>
              <a:rPr lang="en-US" sz="1000" dirty="0">
                <a:solidFill>
                  <a:schemeClr val="lt1"/>
                </a:solidFill>
                <a:latin typeface="Inter Light"/>
                <a:ea typeface="Inter Light"/>
                <a:cs typeface="Inter Light"/>
                <a:sym typeface="Inter Light"/>
              </a:rPr>
              <a:t>The ratings for "The Office" and "Friends" are considered quite good according to several ratings.</a:t>
            </a:r>
            <a:endParaRPr sz="1000" dirty="0">
              <a:solidFill>
                <a:schemeClr val="lt1"/>
              </a:solidFill>
              <a:latin typeface="Inter Light"/>
              <a:ea typeface="Inter Light"/>
              <a:cs typeface="Inter Light"/>
              <a:sym typeface="Inter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616"/>
        </a:solidFill>
        <a:effectLst/>
      </p:bgPr>
    </p:bg>
    <p:spTree>
      <p:nvGrpSpPr>
        <p:cNvPr id="1" name="Shape 248"/>
        <p:cNvGrpSpPr/>
        <p:nvPr/>
      </p:nvGrpSpPr>
      <p:grpSpPr>
        <a:xfrm>
          <a:off x="0" y="0"/>
          <a:ext cx="0" cy="0"/>
          <a:chOff x="0" y="0"/>
          <a:chExt cx="0" cy="0"/>
        </a:xfrm>
      </p:grpSpPr>
      <p:sp>
        <p:nvSpPr>
          <p:cNvPr id="249" name="Google Shape;249;p25"/>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DIFFERENCE AND SIMILARITY</a:t>
            </a:r>
            <a:endParaRPr sz="1100"/>
          </a:p>
        </p:txBody>
      </p:sp>
      <p:sp>
        <p:nvSpPr>
          <p:cNvPr id="250" name="Google Shape;250;p25"/>
          <p:cNvSpPr/>
          <p:nvPr/>
        </p:nvSpPr>
        <p:spPr>
          <a:xfrm>
            <a:off x="4114337" y="1129825"/>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51" name="Google Shape;251;p25"/>
          <p:cNvSpPr/>
          <p:nvPr/>
        </p:nvSpPr>
        <p:spPr>
          <a:xfrm>
            <a:off x="6919737" y="1129825"/>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
        <p:nvSpPr>
          <p:cNvPr id="252" name="Google Shape;252;p25"/>
          <p:cNvSpPr/>
          <p:nvPr/>
        </p:nvSpPr>
        <p:spPr>
          <a:xfrm>
            <a:off x="720660" y="20770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1</a:t>
            </a:r>
            <a:endParaRPr sz="1100"/>
          </a:p>
        </p:txBody>
      </p:sp>
      <p:sp>
        <p:nvSpPr>
          <p:cNvPr id="253" name="Google Shape;253;p25"/>
          <p:cNvSpPr txBox="1"/>
          <p:nvPr/>
        </p:nvSpPr>
        <p:spPr>
          <a:xfrm>
            <a:off x="1460896" y="219660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Creators</a:t>
            </a:r>
            <a:endParaRPr sz="2700" b="1">
              <a:solidFill>
                <a:schemeClr val="lt1"/>
              </a:solidFill>
              <a:latin typeface="Inter"/>
              <a:ea typeface="Inter"/>
              <a:cs typeface="Inter"/>
              <a:sym typeface="Inter"/>
            </a:endParaRPr>
          </a:p>
        </p:txBody>
      </p:sp>
      <p:sp>
        <p:nvSpPr>
          <p:cNvPr id="254" name="Google Shape;254;p25"/>
          <p:cNvSpPr/>
          <p:nvPr/>
        </p:nvSpPr>
        <p:spPr>
          <a:xfrm>
            <a:off x="720660" y="26104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2</a:t>
            </a:r>
            <a:endParaRPr sz="1100"/>
          </a:p>
        </p:txBody>
      </p:sp>
      <p:sp>
        <p:nvSpPr>
          <p:cNvPr id="255" name="Google Shape;255;p25"/>
          <p:cNvSpPr txBox="1"/>
          <p:nvPr/>
        </p:nvSpPr>
        <p:spPr>
          <a:xfrm>
            <a:off x="1460896" y="27350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Release Date</a:t>
            </a:r>
            <a:endParaRPr sz="2700" b="1">
              <a:solidFill>
                <a:schemeClr val="lt1"/>
              </a:solidFill>
              <a:latin typeface="Inter"/>
              <a:ea typeface="Inter"/>
              <a:cs typeface="Inter"/>
              <a:sym typeface="Inter"/>
            </a:endParaRPr>
          </a:p>
        </p:txBody>
      </p:sp>
      <p:sp>
        <p:nvSpPr>
          <p:cNvPr id="256" name="Google Shape;256;p25"/>
          <p:cNvSpPr/>
          <p:nvPr/>
        </p:nvSpPr>
        <p:spPr>
          <a:xfrm>
            <a:off x="720660" y="31438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3</a:t>
            </a:r>
            <a:endParaRPr sz="1100"/>
          </a:p>
        </p:txBody>
      </p:sp>
      <p:sp>
        <p:nvSpPr>
          <p:cNvPr id="257" name="Google Shape;257;p25"/>
          <p:cNvSpPr txBox="1"/>
          <p:nvPr/>
        </p:nvSpPr>
        <p:spPr>
          <a:xfrm>
            <a:off x="1460896" y="32735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Seasons</a:t>
            </a:r>
            <a:endParaRPr sz="2700" b="1">
              <a:solidFill>
                <a:schemeClr val="lt1"/>
              </a:solidFill>
              <a:latin typeface="Inter"/>
              <a:ea typeface="Inter"/>
              <a:cs typeface="Inter"/>
              <a:sym typeface="Inter"/>
            </a:endParaRPr>
          </a:p>
        </p:txBody>
      </p:sp>
      <p:sp>
        <p:nvSpPr>
          <p:cNvPr id="258" name="Google Shape;258;p25"/>
          <p:cNvSpPr txBox="1"/>
          <p:nvPr/>
        </p:nvSpPr>
        <p:spPr>
          <a:xfrm>
            <a:off x="4252946" y="2201675"/>
            <a:ext cx="1226400" cy="484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Greg Daniels, Ricky Gervais, &amp; Stephen Merchant</a:t>
            </a:r>
            <a:endParaRPr sz="2700" b="1">
              <a:solidFill>
                <a:schemeClr val="lt1"/>
              </a:solidFill>
              <a:latin typeface="Inter"/>
              <a:ea typeface="Inter"/>
              <a:cs typeface="Inter"/>
              <a:sym typeface="Inter"/>
            </a:endParaRPr>
          </a:p>
        </p:txBody>
      </p:sp>
      <p:sp>
        <p:nvSpPr>
          <p:cNvPr id="259" name="Google Shape;259;p25"/>
          <p:cNvSpPr txBox="1"/>
          <p:nvPr/>
        </p:nvSpPr>
        <p:spPr>
          <a:xfrm>
            <a:off x="4252946" y="32684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10</a:t>
            </a:r>
            <a:endParaRPr sz="2700" b="1">
              <a:solidFill>
                <a:schemeClr val="lt1"/>
              </a:solidFill>
              <a:latin typeface="Inter"/>
              <a:ea typeface="Inter"/>
              <a:cs typeface="Inter"/>
              <a:sym typeface="Inter"/>
            </a:endParaRPr>
          </a:p>
        </p:txBody>
      </p:sp>
      <p:sp>
        <p:nvSpPr>
          <p:cNvPr id="260" name="Google Shape;260;p25"/>
          <p:cNvSpPr txBox="1"/>
          <p:nvPr/>
        </p:nvSpPr>
        <p:spPr>
          <a:xfrm>
            <a:off x="7058346" y="2201675"/>
            <a:ext cx="1226400" cy="3462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David Crane &amp; Marta Kauffman</a:t>
            </a:r>
            <a:endParaRPr sz="2700" b="1">
              <a:solidFill>
                <a:schemeClr val="lt1"/>
              </a:solidFill>
              <a:latin typeface="Inter"/>
              <a:ea typeface="Inter"/>
              <a:cs typeface="Inter"/>
              <a:sym typeface="Inter"/>
            </a:endParaRPr>
          </a:p>
        </p:txBody>
      </p:sp>
      <p:sp>
        <p:nvSpPr>
          <p:cNvPr id="261" name="Google Shape;261;p25"/>
          <p:cNvSpPr txBox="1"/>
          <p:nvPr/>
        </p:nvSpPr>
        <p:spPr>
          <a:xfrm>
            <a:off x="6948604" y="2735075"/>
            <a:ext cx="14469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22 September 1994</a:t>
            </a:r>
            <a:endParaRPr sz="2700" b="1">
              <a:solidFill>
                <a:schemeClr val="lt1"/>
              </a:solidFill>
              <a:latin typeface="Inter"/>
              <a:ea typeface="Inter"/>
              <a:cs typeface="Inter"/>
              <a:sym typeface="Inter"/>
            </a:endParaRPr>
          </a:p>
        </p:txBody>
      </p:sp>
      <p:sp>
        <p:nvSpPr>
          <p:cNvPr id="262" name="Google Shape;262;p25"/>
          <p:cNvSpPr txBox="1"/>
          <p:nvPr/>
        </p:nvSpPr>
        <p:spPr>
          <a:xfrm>
            <a:off x="7058346" y="32684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9</a:t>
            </a:r>
            <a:endParaRPr sz="2700" b="1">
              <a:solidFill>
                <a:schemeClr val="lt1"/>
              </a:solidFill>
              <a:latin typeface="Inter"/>
              <a:ea typeface="Inter"/>
              <a:cs typeface="Inter"/>
              <a:sym typeface="Inter"/>
            </a:endParaRPr>
          </a:p>
        </p:txBody>
      </p:sp>
      <p:sp>
        <p:nvSpPr>
          <p:cNvPr id="263" name="Google Shape;263;p25"/>
          <p:cNvSpPr txBox="1"/>
          <p:nvPr/>
        </p:nvSpPr>
        <p:spPr>
          <a:xfrm>
            <a:off x="4259621" y="280422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24 March 2005</a:t>
            </a:r>
            <a:endParaRPr sz="2700" b="1">
              <a:solidFill>
                <a:schemeClr val="lt1"/>
              </a:solidFill>
              <a:latin typeface="Inter"/>
              <a:ea typeface="Inter"/>
              <a:cs typeface="Inter"/>
              <a:sym typeface="Inter"/>
            </a:endParaRPr>
          </a:p>
        </p:txBody>
      </p:sp>
      <p:sp>
        <p:nvSpPr>
          <p:cNvPr id="264" name="Google Shape;264;p25"/>
          <p:cNvSpPr txBox="1"/>
          <p:nvPr/>
        </p:nvSpPr>
        <p:spPr>
          <a:xfrm>
            <a:off x="631069" y="1034219"/>
            <a:ext cx="7857000" cy="223200"/>
          </a:xfrm>
          <a:prstGeom prst="rect">
            <a:avLst/>
          </a:prstGeom>
          <a:noFill/>
          <a:ln>
            <a:noFill/>
          </a:ln>
        </p:spPr>
        <p:txBody>
          <a:bodyPr spcFirstLastPara="1" wrap="square" lIns="68575" tIns="34275" rIns="68575" bIns="34275" anchor="t" anchorCtr="0">
            <a:spAutoFit/>
          </a:bodyPr>
          <a:lstStyle/>
          <a:p>
            <a:pPr marL="0" marR="0" lvl="0" indent="0" algn="l" rtl="0">
              <a:lnSpc>
                <a:spcPct val="130000"/>
              </a:lnSpc>
              <a:spcBef>
                <a:spcPts val="0"/>
              </a:spcBef>
              <a:spcAft>
                <a:spcPts val="0"/>
              </a:spcAft>
              <a:buNone/>
            </a:pPr>
            <a:endParaRPr sz="1000">
              <a:solidFill>
                <a:schemeClr val="lt1"/>
              </a:solidFill>
              <a:latin typeface="Inter Light"/>
              <a:ea typeface="Inter Light"/>
              <a:cs typeface="Inter Light"/>
              <a:sym typeface="Inter Light"/>
            </a:endParaRPr>
          </a:p>
        </p:txBody>
      </p:sp>
      <p:sp>
        <p:nvSpPr>
          <p:cNvPr id="265" name="Google Shape;265;p25"/>
          <p:cNvSpPr/>
          <p:nvPr/>
        </p:nvSpPr>
        <p:spPr>
          <a:xfrm>
            <a:off x="720660" y="36772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4</a:t>
            </a:r>
            <a:endParaRPr sz="1100"/>
          </a:p>
        </p:txBody>
      </p:sp>
      <p:sp>
        <p:nvSpPr>
          <p:cNvPr id="266" name="Google Shape;266;p25"/>
          <p:cNvSpPr txBox="1"/>
          <p:nvPr/>
        </p:nvSpPr>
        <p:spPr>
          <a:xfrm>
            <a:off x="1460896" y="38069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Subgenre</a:t>
            </a:r>
            <a:endParaRPr sz="2700" b="1">
              <a:solidFill>
                <a:schemeClr val="lt1"/>
              </a:solidFill>
              <a:latin typeface="Inter"/>
              <a:ea typeface="Inter"/>
              <a:cs typeface="Inter"/>
              <a:sym typeface="Inter"/>
            </a:endParaRPr>
          </a:p>
        </p:txBody>
      </p:sp>
      <p:sp>
        <p:nvSpPr>
          <p:cNvPr id="267" name="Google Shape;267;p25"/>
          <p:cNvSpPr txBox="1"/>
          <p:nvPr/>
        </p:nvSpPr>
        <p:spPr>
          <a:xfrm>
            <a:off x="4252946" y="38018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Sitcom</a:t>
            </a:r>
            <a:endParaRPr sz="2700" b="1">
              <a:solidFill>
                <a:schemeClr val="lt1"/>
              </a:solidFill>
              <a:latin typeface="Inter"/>
              <a:ea typeface="Inter"/>
              <a:cs typeface="Inter"/>
              <a:sym typeface="Inter"/>
            </a:endParaRPr>
          </a:p>
        </p:txBody>
      </p:sp>
      <p:sp>
        <p:nvSpPr>
          <p:cNvPr id="268" name="Google Shape;268;p25"/>
          <p:cNvSpPr txBox="1"/>
          <p:nvPr/>
        </p:nvSpPr>
        <p:spPr>
          <a:xfrm>
            <a:off x="7058346" y="38018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Sitcom</a:t>
            </a:r>
            <a:endParaRPr sz="2700" b="1">
              <a:solidFill>
                <a:schemeClr val="lt1"/>
              </a:solidFill>
              <a:latin typeface="Inter"/>
              <a:ea typeface="Inter"/>
              <a:cs typeface="Inter"/>
              <a:sym typeface="Inter"/>
            </a:endParaRPr>
          </a:p>
        </p:txBody>
      </p:sp>
      <p:sp>
        <p:nvSpPr>
          <p:cNvPr id="269" name="Google Shape;269;p25"/>
          <p:cNvSpPr/>
          <p:nvPr/>
        </p:nvSpPr>
        <p:spPr>
          <a:xfrm>
            <a:off x="720660" y="4210624"/>
            <a:ext cx="457200" cy="457200"/>
          </a:xfrm>
          <a:prstGeom prst="roundRect">
            <a:avLst>
              <a:gd name="adj" fmla="val 16667"/>
            </a:avLst>
          </a:prstGeom>
          <a:solidFill>
            <a:srgbClr val="3A3838">
              <a:alpha val="27370"/>
            </a:srgbClr>
          </a:solidFill>
          <a:ln>
            <a:noFill/>
          </a:ln>
          <a:effectLst>
            <a:outerShdw blurRad="50800" dist="38100" dir="5400000" algn="t" rotWithShape="0">
              <a:srgbClr val="000000">
                <a:alpha val="275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sz="800">
                <a:solidFill>
                  <a:schemeClr val="lt1"/>
                </a:solidFill>
                <a:latin typeface="Inter"/>
                <a:ea typeface="Inter"/>
                <a:cs typeface="Inter"/>
                <a:sym typeface="Inter"/>
              </a:rPr>
              <a:t>5</a:t>
            </a:r>
            <a:endParaRPr sz="1100"/>
          </a:p>
        </p:txBody>
      </p:sp>
      <p:sp>
        <p:nvSpPr>
          <p:cNvPr id="270" name="Google Shape;270;p25"/>
          <p:cNvSpPr txBox="1"/>
          <p:nvPr/>
        </p:nvSpPr>
        <p:spPr>
          <a:xfrm>
            <a:off x="1460896" y="4340350"/>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Duration</a:t>
            </a:r>
            <a:endParaRPr sz="2700" b="1">
              <a:solidFill>
                <a:schemeClr val="lt1"/>
              </a:solidFill>
              <a:latin typeface="Inter"/>
              <a:ea typeface="Inter"/>
              <a:cs typeface="Inter"/>
              <a:sym typeface="Inter"/>
            </a:endParaRPr>
          </a:p>
        </p:txBody>
      </p:sp>
      <p:sp>
        <p:nvSpPr>
          <p:cNvPr id="271" name="Google Shape;271;p25"/>
          <p:cNvSpPr txBox="1"/>
          <p:nvPr/>
        </p:nvSpPr>
        <p:spPr>
          <a:xfrm>
            <a:off x="4252946" y="43352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&lt; 30 minutes</a:t>
            </a:r>
            <a:endParaRPr sz="2700" b="1">
              <a:solidFill>
                <a:schemeClr val="lt1"/>
              </a:solidFill>
              <a:latin typeface="Inter"/>
              <a:ea typeface="Inter"/>
              <a:cs typeface="Inter"/>
              <a:sym typeface="Inter"/>
            </a:endParaRPr>
          </a:p>
        </p:txBody>
      </p:sp>
      <p:sp>
        <p:nvSpPr>
          <p:cNvPr id="272" name="Google Shape;272;p25"/>
          <p:cNvSpPr txBox="1"/>
          <p:nvPr/>
        </p:nvSpPr>
        <p:spPr>
          <a:xfrm>
            <a:off x="7058346" y="4335275"/>
            <a:ext cx="1226400" cy="2079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900" b="1">
                <a:solidFill>
                  <a:schemeClr val="lt1"/>
                </a:solidFill>
                <a:latin typeface="Inter"/>
                <a:ea typeface="Inter"/>
                <a:cs typeface="Inter"/>
                <a:sym typeface="Inter"/>
              </a:rPr>
              <a:t>&lt; 30 minutes</a:t>
            </a:r>
            <a:endParaRPr sz="2700" b="1">
              <a:solidFill>
                <a:schemeClr val="lt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rgbClr val="171616"/>
        </a:solidFill>
        <a:effectLst/>
      </p:bgPr>
    </p:bg>
    <p:spTree>
      <p:nvGrpSpPr>
        <p:cNvPr id="1" name="Shape 276"/>
        <p:cNvGrpSpPr/>
        <p:nvPr/>
      </p:nvGrpSpPr>
      <p:grpSpPr>
        <a:xfrm>
          <a:off x="0" y="0"/>
          <a:ext cx="0" cy="0"/>
          <a:chOff x="0" y="0"/>
          <a:chExt cx="0" cy="0"/>
        </a:xfrm>
      </p:grpSpPr>
      <p:sp>
        <p:nvSpPr>
          <p:cNvPr id="277" name="Google Shape;277;p26"/>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FILM CHARACTERISTICS</a:t>
            </a:r>
            <a:endParaRPr sz="1100"/>
          </a:p>
        </p:txBody>
      </p:sp>
      <p:sp>
        <p:nvSpPr>
          <p:cNvPr id="278" name="Google Shape;278;p26"/>
          <p:cNvSpPr/>
          <p:nvPr/>
        </p:nvSpPr>
        <p:spPr>
          <a:xfrm>
            <a:off x="432287" y="21670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The Office</a:t>
            </a:r>
            <a:endParaRPr sz="1100">
              <a:latin typeface="Inter Medium"/>
              <a:ea typeface="Inter Medium"/>
              <a:cs typeface="Inter Medium"/>
              <a:sym typeface="Inter Medium"/>
            </a:endParaRPr>
          </a:p>
        </p:txBody>
      </p:sp>
      <p:sp>
        <p:nvSpPr>
          <p:cNvPr id="279" name="Google Shape;279;p26"/>
          <p:cNvSpPr txBox="1"/>
          <p:nvPr/>
        </p:nvSpPr>
        <p:spPr>
          <a:xfrm>
            <a:off x="2134675" y="1200075"/>
            <a:ext cx="6746100" cy="3830249"/>
          </a:xfrm>
          <a:prstGeom prst="rect">
            <a:avLst/>
          </a:prstGeom>
          <a:noFill/>
          <a:ln>
            <a:noFill/>
          </a:ln>
        </p:spPr>
        <p:txBody>
          <a:bodyPr spcFirstLastPara="1" wrap="square" lIns="68575" tIns="34275" rIns="68575" bIns="34275" anchor="t" anchorCtr="0">
            <a:spAutoFit/>
          </a:bodyPr>
          <a:lstStyle/>
          <a:p>
            <a:pPr marL="457200" marR="0" lvl="0" indent="-311150" algn="l" rtl="0">
              <a:lnSpc>
                <a:spcPct val="130000"/>
              </a:lnSpc>
              <a:spcBef>
                <a:spcPts val="0"/>
              </a:spcBef>
              <a:spcAft>
                <a:spcPts val="0"/>
              </a:spcAft>
              <a:buClr>
                <a:schemeClr val="lt1"/>
              </a:buClr>
              <a:buSzPts val="1300"/>
              <a:buFont typeface="Inter SemiBold"/>
              <a:buChar char="●"/>
            </a:pPr>
            <a:r>
              <a:rPr lang="en-US" sz="1300" dirty="0">
                <a:solidFill>
                  <a:schemeClr val="lt1"/>
                </a:solidFill>
                <a:latin typeface="Inter SemiBold"/>
                <a:ea typeface="Inter SemiBold"/>
                <a:cs typeface="Inter SemiBold"/>
                <a:sym typeface="Inter SemiBold"/>
              </a:rPr>
              <a:t>Mockumentary</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When characters interact directly with the audience through the camera, it makes the show stand out compared to others because it makes the show feel much more real. Characters ask questions to the audience, speak to the camera like humans, and behave very normally, making it easy to forget that you're watching a TV show.</a:t>
            </a:r>
          </a:p>
          <a:p>
            <a:pPr marL="457200" marR="0" lvl="0" indent="-311150" algn="l" rtl="0">
              <a:lnSpc>
                <a:spcPct val="130000"/>
              </a:lnSpc>
              <a:spcBef>
                <a:spcPts val="0"/>
              </a:spcBef>
              <a:spcAft>
                <a:spcPts val="0"/>
              </a:spcAft>
              <a:buClr>
                <a:schemeClr val="lt1"/>
              </a:buClr>
              <a:buSzPts val="1300"/>
              <a:buFont typeface="Inter SemiBold"/>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SemiBold"/>
              <a:buChar char="●"/>
            </a:pPr>
            <a:r>
              <a:rPr lang="en-US" sz="1300" dirty="0">
                <a:solidFill>
                  <a:schemeClr val="lt1"/>
                </a:solidFill>
                <a:latin typeface="Inter SemiBold"/>
                <a:ea typeface="Inter SemiBold"/>
                <a:cs typeface="Inter SemiBold"/>
                <a:sym typeface="Inter SemiBold"/>
              </a:rPr>
              <a:t>Bringing Drama, But Still Rich in Comedy</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The series will make a strong effort to build highly emotional moments very well, with a touch of humor to remind you that it's still a comedy.</a:t>
            </a:r>
          </a:p>
          <a:p>
            <a:pPr marL="457200" marR="0" lvl="0" indent="-311150" algn="l" rtl="0">
              <a:lnSpc>
                <a:spcPct val="130000"/>
              </a:lnSpc>
              <a:spcBef>
                <a:spcPts val="0"/>
              </a:spcBef>
              <a:spcAft>
                <a:spcPts val="0"/>
              </a:spcAft>
              <a:buClr>
                <a:schemeClr val="lt1"/>
              </a:buClr>
              <a:buSzPts val="1300"/>
              <a:buFont typeface="Inter SemiBold"/>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SemiBold"/>
              <a:buChar char="●"/>
            </a:pPr>
            <a:r>
              <a:rPr lang="en-US" sz="1300" dirty="0">
                <a:solidFill>
                  <a:schemeClr val="lt1"/>
                </a:solidFill>
                <a:latin typeface="Inter SemiBold"/>
                <a:ea typeface="Inter SemiBold"/>
                <a:cs typeface="Inter SemiBold"/>
                <a:sym typeface="Inter SemiBold"/>
              </a:rPr>
              <a:t>The Cast Has Amazing Chemistry</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The cast can build chemistry well with both few and many co-stars.</a:t>
            </a:r>
          </a:p>
          <a:p>
            <a:pPr marL="457200" marR="0" lvl="0" indent="-311150" algn="l" rtl="0">
              <a:lnSpc>
                <a:spcPct val="130000"/>
              </a:lnSpc>
              <a:spcBef>
                <a:spcPts val="0"/>
              </a:spcBef>
              <a:spcAft>
                <a:spcPts val="0"/>
              </a:spcAft>
              <a:buClr>
                <a:schemeClr val="lt1"/>
              </a:buClr>
              <a:buSzPts val="1300"/>
              <a:buFont typeface="Inter SemiBold"/>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SemiBold"/>
              <a:buChar char="●"/>
            </a:pPr>
            <a:r>
              <a:rPr lang="en-US" sz="1300" dirty="0">
                <a:solidFill>
                  <a:schemeClr val="lt1"/>
                </a:solidFill>
                <a:latin typeface="Inter SemiBold"/>
                <a:ea typeface="Inter SemiBold"/>
                <a:cs typeface="Inter SemiBold"/>
                <a:sym typeface="Inter SemiBold"/>
              </a:rPr>
              <a:t>Running Gags</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Using the same joke phrases in every season by one of the characters, this shows the interconnectedness of each season.</a:t>
            </a:r>
            <a:endParaRPr lang="en-US" sz="1000" dirty="0">
              <a:solidFill>
                <a:schemeClr val="lt1"/>
              </a:solidFill>
              <a:latin typeface="Inter Light" panose="020B0502030000000004" pitchFamily="34" charset="0"/>
              <a:ea typeface="Inter Light" panose="020B0502030000000004" pitchFamily="34" charset="0"/>
              <a:cs typeface="Inter Light"/>
              <a:sym typeface="Inter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171616"/>
        </a:solidFill>
        <a:effectLst/>
      </p:bgPr>
    </p:bg>
    <p:spTree>
      <p:nvGrpSpPr>
        <p:cNvPr id="1" name="Shape 283"/>
        <p:cNvGrpSpPr/>
        <p:nvPr/>
      </p:nvGrpSpPr>
      <p:grpSpPr>
        <a:xfrm>
          <a:off x="0" y="0"/>
          <a:ext cx="0" cy="0"/>
          <a:chOff x="0" y="0"/>
          <a:chExt cx="0" cy="0"/>
        </a:xfrm>
      </p:grpSpPr>
      <p:sp>
        <p:nvSpPr>
          <p:cNvPr id="284" name="Google Shape;284;p27"/>
          <p:cNvSpPr txBox="1"/>
          <p:nvPr/>
        </p:nvSpPr>
        <p:spPr>
          <a:xfrm>
            <a:off x="598873" y="324825"/>
            <a:ext cx="46185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lt1"/>
                </a:solidFill>
                <a:latin typeface="Inter"/>
                <a:ea typeface="Inter"/>
                <a:cs typeface="Inter"/>
                <a:sym typeface="Inter"/>
              </a:rPr>
              <a:t>FILM CHARACTERISTICS</a:t>
            </a:r>
            <a:endParaRPr sz="1100"/>
          </a:p>
        </p:txBody>
      </p:sp>
      <p:sp>
        <p:nvSpPr>
          <p:cNvPr id="285" name="Google Shape;285;p27"/>
          <p:cNvSpPr txBox="1"/>
          <p:nvPr/>
        </p:nvSpPr>
        <p:spPr>
          <a:xfrm>
            <a:off x="2066050" y="1122275"/>
            <a:ext cx="6884100" cy="4100323"/>
          </a:xfrm>
          <a:prstGeom prst="rect">
            <a:avLst/>
          </a:prstGeom>
          <a:noFill/>
          <a:ln>
            <a:noFill/>
          </a:ln>
        </p:spPr>
        <p:txBody>
          <a:bodyPr spcFirstLastPara="1" wrap="square" lIns="68575" tIns="34275" rIns="68575" bIns="34275" anchor="t" anchorCtr="0">
            <a:spAutoFit/>
          </a:bodyPr>
          <a:lstStyle/>
          <a:p>
            <a:pPr marL="457200" marR="0" lvl="0" indent="-311150" algn="l" rtl="0">
              <a:lnSpc>
                <a:spcPct val="130000"/>
              </a:lnSpc>
              <a:spcBef>
                <a:spcPts val="0"/>
              </a:spcBef>
              <a:spcAft>
                <a:spcPts val="0"/>
              </a:spcAft>
              <a:buClr>
                <a:schemeClr val="lt1"/>
              </a:buClr>
              <a:buSzPts val="1300"/>
              <a:buFont typeface="Inter Light"/>
              <a:buChar char="●"/>
            </a:pPr>
            <a:r>
              <a:rPr lang="en-US" sz="1300" dirty="0">
                <a:solidFill>
                  <a:schemeClr val="lt1"/>
                </a:solidFill>
                <a:latin typeface="Inter SemiBold"/>
                <a:ea typeface="Inter SemiBold"/>
                <a:cs typeface="Inter SemiBold"/>
                <a:sym typeface="Inter SemiBold"/>
              </a:rPr>
              <a:t>Funny and Relatable Characters</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Each character has their own unique qualities.</a:t>
            </a:r>
            <a:endParaRPr lang="en-US" sz="1300" dirty="0">
              <a:solidFill>
                <a:schemeClr val="lt1"/>
              </a:solidFill>
              <a:latin typeface="Inter Light" panose="020B0502030000000004" pitchFamily="34" charset="0"/>
              <a:ea typeface="Inter Light" panose="020B0502030000000004" pitchFamily="34" charset="0"/>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r>
              <a:rPr lang="en-US" sz="1300" dirty="0">
                <a:solidFill>
                  <a:schemeClr val="lt1"/>
                </a:solidFill>
                <a:latin typeface="Inter SemiBold"/>
                <a:ea typeface="Inter SemiBold"/>
                <a:cs typeface="Inter SemiBold"/>
                <a:sym typeface="Inter SemiBold"/>
              </a:rPr>
              <a:t>Lesson Learned</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Despite the humor and sarcasm that define the series, each episode of Friends essentially ends with a life lesson. The most important, of course, is always relying on your friends and not caring too much about what others think.</a:t>
            </a:r>
          </a:p>
          <a:p>
            <a:pPr marL="457200" marR="0" lvl="0" indent="-311150" algn="l" rtl="0">
              <a:lnSpc>
                <a:spcPct val="130000"/>
              </a:lnSpc>
              <a:spcBef>
                <a:spcPts val="0"/>
              </a:spcBef>
              <a:spcAft>
                <a:spcPts val="0"/>
              </a:spcAft>
              <a:buClr>
                <a:schemeClr val="lt1"/>
              </a:buClr>
              <a:buSzPts val="1300"/>
              <a:buFont typeface="Inter Light"/>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r>
              <a:rPr lang="en-US" sz="1300" dirty="0">
                <a:solidFill>
                  <a:schemeClr val="lt1"/>
                </a:solidFill>
                <a:latin typeface="Inter SemiBold"/>
                <a:ea typeface="Inter SemiBold"/>
                <a:cs typeface="Inter SemiBold"/>
                <a:sym typeface="Inter SemiBold"/>
              </a:rPr>
              <a:t>Celebrity Cameos</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Friends features many cameos from some of the biggest current Hollywood stars.</a:t>
            </a:r>
          </a:p>
          <a:p>
            <a:pPr marL="457200" marR="0" lvl="0" indent="-311150" algn="l" rtl="0">
              <a:lnSpc>
                <a:spcPct val="130000"/>
              </a:lnSpc>
              <a:spcBef>
                <a:spcPts val="0"/>
              </a:spcBef>
              <a:spcAft>
                <a:spcPts val="0"/>
              </a:spcAft>
              <a:buClr>
                <a:schemeClr val="lt1"/>
              </a:buClr>
              <a:buSzPts val="1300"/>
              <a:buFont typeface="Inter Light"/>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r>
              <a:rPr lang="en-US" sz="1300" dirty="0">
                <a:solidFill>
                  <a:schemeClr val="lt1"/>
                </a:solidFill>
                <a:latin typeface="Inter SemiBold"/>
                <a:ea typeface="Inter SemiBold"/>
                <a:cs typeface="Inter SemiBold"/>
                <a:sym typeface="Inter SemiBold"/>
              </a:rPr>
              <a:t>Iconic 1990s Style</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Friends incorporates 1990s fashion into the series, a style that continues to inspire current fashion trends.</a:t>
            </a:r>
            <a:endParaRPr lang="en-US" sz="1300" dirty="0">
              <a:solidFill>
                <a:schemeClr val="lt1"/>
              </a:solidFill>
              <a:latin typeface="Inter Light" panose="020B0502030000000004" pitchFamily="34" charset="0"/>
              <a:ea typeface="Inter Light" panose="020B0502030000000004" pitchFamily="34" charset="0"/>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endParaRPr lang="en-US" sz="1300" dirty="0">
              <a:solidFill>
                <a:schemeClr val="lt1"/>
              </a:solidFill>
              <a:latin typeface="Inter SemiBold"/>
              <a:ea typeface="Inter SemiBold"/>
              <a:cs typeface="Inter SemiBold"/>
              <a:sym typeface="Inter SemiBold"/>
            </a:endParaRPr>
          </a:p>
          <a:p>
            <a:pPr marL="457200" marR="0" lvl="0" indent="-311150" algn="l" rtl="0">
              <a:lnSpc>
                <a:spcPct val="130000"/>
              </a:lnSpc>
              <a:spcBef>
                <a:spcPts val="0"/>
              </a:spcBef>
              <a:spcAft>
                <a:spcPts val="0"/>
              </a:spcAft>
              <a:buClr>
                <a:schemeClr val="lt1"/>
              </a:buClr>
              <a:buSzPts val="1300"/>
              <a:buFont typeface="Inter Light"/>
              <a:buChar char="●"/>
            </a:pPr>
            <a:r>
              <a:rPr lang="en-US" sz="1300" dirty="0">
                <a:solidFill>
                  <a:schemeClr val="lt1"/>
                </a:solidFill>
                <a:latin typeface="Inter SemiBold"/>
                <a:ea typeface="Inter SemiBold"/>
                <a:cs typeface="Inter SemiBold"/>
                <a:sym typeface="Inter SemiBold"/>
              </a:rPr>
              <a:t>Its Timeless Theme Song and Opening Credits</a:t>
            </a:r>
            <a:br>
              <a:rPr lang="en-US" sz="1300" dirty="0">
                <a:solidFill>
                  <a:schemeClr val="lt1"/>
                </a:solidFill>
                <a:latin typeface="Inter SemiBold"/>
                <a:ea typeface="Inter SemiBold"/>
                <a:cs typeface="Inter SemiBold"/>
                <a:sym typeface="Inter SemiBold"/>
              </a:rPr>
            </a:br>
            <a:r>
              <a:rPr lang="en-US" sz="1000" dirty="0">
                <a:solidFill>
                  <a:schemeClr val="lt1"/>
                </a:solidFill>
                <a:latin typeface="Inter Light" panose="020B0502030000000004" pitchFamily="34" charset="0"/>
                <a:ea typeface="Inter Light" panose="020B0502030000000004" pitchFamily="34" charset="0"/>
                <a:cs typeface="Inter SemiBold"/>
                <a:sym typeface="Inter SemiBold"/>
              </a:rPr>
              <a:t>Using an iconic, easily remembered theme song that was specifically created for the series.</a:t>
            </a:r>
            <a:endParaRPr sz="600" dirty="0">
              <a:solidFill>
                <a:schemeClr val="lt1"/>
              </a:solidFill>
              <a:latin typeface="Inter Light" panose="020B0502030000000004" pitchFamily="34" charset="0"/>
              <a:ea typeface="Inter Light" panose="020B0502030000000004" pitchFamily="34" charset="0"/>
              <a:cs typeface="Inter Light"/>
              <a:sym typeface="Inter Light"/>
            </a:endParaRPr>
          </a:p>
        </p:txBody>
      </p:sp>
      <p:sp>
        <p:nvSpPr>
          <p:cNvPr id="286" name="Google Shape;286;p27"/>
          <p:cNvSpPr/>
          <p:nvPr/>
        </p:nvSpPr>
        <p:spPr>
          <a:xfrm>
            <a:off x="432287" y="2167050"/>
            <a:ext cx="1503600" cy="809400"/>
          </a:xfrm>
          <a:prstGeom prst="roundRect">
            <a:avLst>
              <a:gd name="adj" fmla="val 8060"/>
            </a:avLst>
          </a:prstGeom>
          <a:solidFill>
            <a:srgbClr val="E50914"/>
          </a:solidFill>
          <a:ln>
            <a:noFill/>
          </a:ln>
          <a:effectLst>
            <a:outerShdw blurRad="114300" dist="101600" dir="5400000" algn="t" rotWithShape="0">
              <a:srgbClr val="000000">
                <a:alpha val="498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latin typeface="Inter Medium"/>
                <a:ea typeface="Inter Medium"/>
                <a:cs typeface="Inter Medium"/>
                <a:sym typeface="Inter Medium"/>
              </a:rPr>
              <a:t>Friends</a:t>
            </a:r>
            <a:endParaRPr sz="1100">
              <a:latin typeface="Inter Medium"/>
              <a:ea typeface="Inter Medium"/>
              <a:cs typeface="Inter Medium"/>
              <a:sym typeface="Inter Medium"/>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1197</Words>
  <Application>Microsoft Office PowerPoint</Application>
  <PresentationFormat>On-screen Show (16:9)</PresentationFormat>
  <Paragraphs>174</Paragraphs>
  <Slides>12</Slides>
  <Notes>12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vt:lpstr>
      <vt:lpstr>Inter SemiBold</vt:lpstr>
      <vt:lpstr>Inter</vt:lpstr>
      <vt:lpstr>Roboto</vt:lpstr>
      <vt:lpstr>Courier New</vt:lpstr>
      <vt:lpstr>Arial</vt:lpstr>
      <vt:lpstr>Inter Medium</vt:lpstr>
      <vt:lpstr>Inter Light</vt:lpstr>
      <vt:lpstr>Material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Hollyana Puteri Haryono </cp:lastModifiedBy>
  <cp:revision>3</cp:revision>
  <dcterms:modified xsi:type="dcterms:W3CDTF">2023-10-10T08:09:42Z</dcterms:modified>
</cp:coreProperties>
</file>