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Inter" panose="020B0502030000000004" pitchFamily="34" charset="0"/>
      <p:regular r:id="rId19"/>
      <p:bold r:id="rId20"/>
    </p:embeddedFont>
    <p:embeddedFont>
      <p:font typeface="Inter Light" panose="020B0502030000000004" pitchFamily="34" charset="0"/>
      <p:regular r:id="rId21"/>
      <p:bold r:id="rId22"/>
    </p:embeddedFont>
    <p:embeddedFont>
      <p:font typeface="Inter Medium" panose="020B0502030000000004" pitchFamily="34" charset="0"/>
      <p:regular r:id="rId23"/>
      <p:bold r:id="rId24"/>
    </p:embeddedFont>
    <p:embeddedFont>
      <p:font typeface="Inter SemiBold" panose="020B0502030000000004" pitchFamily="34" charset="0"/>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58" y="4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ae7d93b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15ae7d93b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9b8d971680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9b8d971680_3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8754ea7c8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18754ea7c8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b078a5d7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15b078a5d7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8754ea7c8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g18754ea7c8b_1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871424dcd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Berdasarkan data top 10 untuk setiap negara, kami mencoba mencari tahu bagaimana minat pendudukn setiap negara terhadap masing-masing genre.</a:t>
            </a:r>
            <a:endParaRPr/>
          </a:p>
          <a:p>
            <a:pPr marL="0" lvl="0" indent="0" algn="l" rtl="0">
              <a:spcBef>
                <a:spcPts val="0"/>
              </a:spcBef>
              <a:spcAft>
                <a:spcPts val="0"/>
              </a:spcAft>
              <a:buClr>
                <a:schemeClr val="dk1"/>
              </a:buClr>
              <a:buSzPts val="1100"/>
              <a:buFont typeface="Arial"/>
              <a:buNone/>
            </a:pPr>
            <a:r>
              <a:rPr lang="en"/>
              <a:t>Perhitungan genre dihitung dari film/series yang masuk ke dalam top 10 di setiap negaranya dan dikelompokkan berdasarkan region di setiap minggu. </a:t>
            </a:r>
            <a:endParaRPr/>
          </a:p>
          <a:p>
            <a:pPr marL="0" lvl="0" indent="0" algn="l" rtl="0">
              <a:spcBef>
                <a:spcPts val="0"/>
              </a:spcBef>
              <a:spcAft>
                <a:spcPts val="0"/>
              </a:spcAft>
              <a:buNone/>
            </a:pPr>
            <a:r>
              <a:rPr lang="en"/>
              <a:t>Terlihat bahwa sebagian besar region memiliki drama atau action yang menjadi top genre di setiap regionnnya. Disini kami melihat suatu hal yang menarik, yakni pada region Northern Europe, comedy juga termasuk genre yang sangat disukai, berbeda dengan region lainnya. Kemudian kami memutuskan untuk melihat lebih jauh lagi</a:t>
            </a:r>
            <a:endParaRPr/>
          </a:p>
        </p:txBody>
      </p:sp>
      <p:sp>
        <p:nvSpPr>
          <p:cNvPr id="147" name="Google Shape;147;g1871424dcd3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71424dc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Kami mencoba memecah berdsarkan per negara, ternyata disini Estonia, Jordan, Latvia, dan Lithuania memiliki comedy sebagai genre yang tertinggi. Seperti pada region tadi, ini terlihat lebih jelas bahwa drama dan action menjadi yang tertinggi di hampir setiap negara kecuali keempat negara ini. Kemudian kami menemukan hal yang menarik, yaitu pada bagian bawah bisa dilihat bahwa russia tidak memiliki top genre, angkanya cenderung sangat kecil untuk setiap genre.</a:t>
            </a:r>
            <a:endParaRPr/>
          </a:p>
        </p:txBody>
      </p:sp>
      <p:sp>
        <p:nvSpPr>
          <p:cNvPr id="158" name="Google Shape;158;g1871424dcd3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71424dcd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Untuk keempat negara yang sudah dimension tadi, sebut saja sebagai comedy countries. Nah </a:t>
            </a:r>
            <a:r>
              <a:rPr lang="en"/>
              <a:t>Kami mencoba mencari tahu apa sih top 5 movie/series di keempat negara ini, e Ternyata ini adalah top 5 di masing-masing negara. Kita bisa melihat secara sekilas bahwa series comedy seperti the office dan friends berada di peringkat 1 s.d. 3, bersaing dengan stranger things. Dapat disimpulkan bahwa memang keempat negara ini sangat berminat dengan kedua series ini. Kemudian perlu digarisbawahi, bahwa estonia, latvia, dan lithuania merupakan bagian dari region yg sama, yaitu northern europe, yang tadi kita lihat memiliki genre comedy yg tinggi.</a:t>
            </a:r>
            <a:endParaRPr/>
          </a:p>
          <a:p>
            <a:pPr marL="0" lvl="0" indent="0" algn="l" rtl="0">
              <a:spcBef>
                <a:spcPts val="0"/>
              </a:spcBef>
              <a:spcAft>
                <a:spcPts val="0"/>
              </a:spcAft>
              <a:buNone/>
            </a:pPr>
            <a:endParaRPr b="1"/>
          </a:p>
          <a:p>
            <a:pPr marL="0" lvl="0" indent="0" algn="l" rtl="0">
              <a:spcBef>
                <a:spcPts val="0"/>
              </a:spcBef>
              <a:spcAft>
                <a:spcPts val="0"/>
              </a:spcAft>
              <a:buNone/>
            </a:pPr>
            <a:r>
              <a:rPr lang="en" b="1"/>
              <a:t>Estonia </a:t>
            </a:r>
            <a:r>
              <a:rPr lang="en"/>
              <a:t>-&gt; Stranger Things 2x lipat The office</a:t>
            </a:r>
            <a:endParaRPr/>
          </a:p>
          <a:p>
            <a:pPr marL="0" lvl="0" indent="0" algn="l" rtl="0">
              <a:spcBef>
                <a:spcPts val="0"/>
              </a:spcBef>
              <a:spcAft>
                <a:spcPts val="0"/>
              </a:spcAft>
              <a:buClr>
                <a:schemeClr val="dk1"/>
              </a:buClr>
              <a:buSzPts val="1100"/>
              <a:buFont typeface="Arial"/>
              <a:buNone/>
            </a:pPr>
            <a:r>
              <a:rPr lang="en"/>
              <a:t>Stranger Things          96</a:t>
            </a:r>
            <a:endParaRPr/>
          </a:p>
          <a:p>
            <a:pPr marL="0" lvl="0" indent="0" algn="l" rtl="0">
              <a:spcBef>
                <a:spcPts val="0"/>
              </a:spcBef>
              <a:spcAft>
                <a:spcPts val="0"/>
              </a:spcAft>
              <a:buClr>
                <a:schemeClr val="dk1"/>
              </a:buClr>
              <a:buSzPts val="1100"/>
              <a:buFont typeface="Arial"/>
              <a:buNone/>
            </a:pPr>
            <a:r>
              <a:rPr lang="en"/>
              <a:t>The Office (U.S.)        44</a:t>
            </a:r>
            <a:endParaRPr/>
          </a:p>
          <a:p>
            <a:pPr marL="0" lvl="0" indent="0" algn="l" rtl="0">
              <a:spcBef>
                <a:spcPts val="0"/>
              </a:spcBef>
              <a:spcAft>
                <a:spcPts val="0"/>
              </a:spcAft>
              <a:buClr>
                <a:schemeClr val="dk1"/>
              </a:buClr>
              <a:buSzPts val="1100"/>
              <a:buFont typeface="Arial"/>
              <a:buNone/>
            </a:pPr>
            <a:r>
              <a:rPr lang="en"/>
              <a:t>Friends                  41</a:t>
            </a:r>
            <a:endParaRPr/>
          </a:p>
          <a:p>
            <a:pPr marL="0" lvl="0" indent="0" algn="l" rtl="0">
              <a:spcBef>
                <a:spcPts val="0"/>
              </a:spcBef>
              <a:spcAft>
                <a:spcPts val="0"/>
              </a:spcAft>
              <a:buClr>
                <a:schemeClr val="dk1"/>
              </a:buClr>
              <a:buSzPts val="1100"/>
              <a:buFont typeface="Arial"/>
              <a:buNone/>
            </a:pPr>
            <a:r>
              <a:rPr lang="en"/>
              <a:t>Manifest                 27</a:t>
            </a:r>
            <a:endParaRPr/>
          </a:p>
          <a:p>
            <a:pPr marL="0" lvl="0" indent="0" algn="l" rtl="0">
              <a:spcBef>
                <a:spcPts val="0"/>
              </a:spcBef>
              <a:spcAft>
                <a:spcPts val="0"/>
              </a:spcAft>
              <a:buClr>
                <a:schemeClr val="dk1"/>
              </a:buClr>
              <a:buSzPts val="1100"/>
              <a:buFont typeface="Arial"/>
              <a:buNone/>
            </a:pPr>
            <a:r>
              <a:rPr lang="en"/>
              <a:t>Better Call Saul         26</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Jordan </a:t>
            </a:r>
            <a:endParaRPr b="1"/>
          </a:p>
          <a:p>
            <a:pPr marL="0" lvl="0" indent="0" algn="l" rtl="0">
              <a:spcBef>
                <a:spcPts val="0"/>
              </a:spcBef>
              <a:spcAft>
                <a:spcPts val="0"/>
              </a:spcAft>
              <a:buClr>
                <a:schemeClr val="dk1"/>
              </a:buClr>
              <a:buSzPts val="1100"/>
              <a:buFont typeface="Arial"/>
              <a:buNone/>
            </a:pPr>
            <a:r>
              <a:rPr lang="en"/>
              <a:t>Friends                                      156</a:t>
            </a:r>
            <a:endParaRPr/>
          </a:p>
          <a:p>
            <a:pPr marL="0" lvl="0" indent="0" algn="l" rtl="0">
              <a:spcBef>
                <a:spcPts val="0"/>
              </a:spcBef>
              <a:spcAft>
                <a:spcPts val="0"/>
              </a:spcAft>
              <a:buClr>
                <a:schemeClr val="dk1"/>
              </a:buClr>
              <a:buSzPts val="1100"/>
              <a:buFont typeface="Arial"/>
              <a:buNone/>
            </a:pPr>
            <a:r>
              <a:rPr lang="en"/>
              <a:t>Stranger Things                               90</a:t>
            </a:r>
            <a:endParaRPr/>
          </a:p>
          <a:p>
            <a:pPr marL="0" lvl="0" indent="0" algn="l" rtl="0">
              <a:spcBef>
                <a:spcPts val="0"/>
              </a:spcBef>
              <a:spcAft>
                <a:spcPts val="0"/>
              </a:spcAft>
              <a:buClr>
                <a:schemeClr val="dk1"/>
              </a:buClr>
              <a:buSzPts val="1100"/>
              <a:buFont typeface="Arial"/>
              <a:buNone/>
            </a:pPr>
            <a:r>
              <a:rPr lang="en"/>
              <a:t>Manifest                                      29</a:t>
            </a:r>
            <a:endParaRPr/>
          </a:p>
          <a:p>
            <a:pPr marL="0" lvl="0" indent="0" algn="l" rtl="0">
              <a:spcBef>
                <a:spcPts val="0"/>
              </a:spcBef>
              <a:spcAft>
                <a:spcPts val="0"/>
              </a:spcAft>
              <a:buClr>
                <a:schemeClr val="dk1"/>
              </a:buClr>
              <a:buSzPts val="1100"/>
              <a:buFont typeface="Arial"/>
              <a:buNone/>
            </a:pPr>
            <a:r>
              <a:rPr lang="en"/>
              <a:t>You                                           24</a:t>
            </a:r>
            <a:endParaRPr/>
          </a:p>
          <a:p>
            <a:pPr marL="0" lvl="0" indent="0" algn="l" rtl="0">
              <a:spcBef>
                <a:spcPts val="0"/>
              </a:spcBef>
              <a:spcAft>
                <a:spcPts val="0"/>
              </a:spcAft>
              <a:buClr>
                <a:schemeClr val="dk1"/>
              </a:buClr>
              <a:buSzPts val="1100"/>
              <a:buFont typeface="Arial"/>
              <a:buNone/>
            </a:pPr>
            <a:r>
              <a:rPr lang="en"/>
              <a:t>Till Death                                    18</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Latvia</a:t>
            </a:r>
            <a:endParaRPr b="1"/>
          </a:p>
          <a:p>
            <a:pPr marL="0" lvl="0" indent="0" algn="l" rtl="0">
              <a:spcBef>
                <a:spcPts val="0"/>
              </a:spcBef>
              <a:spcAft>
                <a:spcPts val="0"/>
              </a:spcAft>
              <a:buClr>
                <a:schemeClr val="dk1"/>
              </a:buClr>
              <a:buSzPts val="1100"/>
              <a:buFont typeface="Arial"/>
              <a:buNone/>
            </a:pPr>
            <a:r>
              <a:rPr lang="en"/>
              <a:t>Stranger Things                98</a:t>
            </a:r>
            <a:endParaRPr/>
          </a:p>
          <a:p>
            <a:pPr marL="0" lvl="0" indent="0" algn="l" rtl="0">
              <a:spcBef>
                <a:spcPts val="0"/>
              </a:spcBef>
              <a:spcAft>
                <a:spcPts val="0"/>
              </a:spcAft>
              <a:buClr>
                <a:schemeClr val="dk1"/>
              </a:buClr>
              <a:buSzPts val="1100"/>
              <a:buFont typeface="Arial"/>
              <a:buNone/>
            </a:pPr>
            <a:r>
              <a:rPr lang="en"/>
              <a:t>Friends                        53</a:t>
            </a:r>
            <a:endParaRPr/>
          </a:p>
          <a:p>
            <a:pPr marL="0" lvl="0" indent="0" algn="l" rtl="0">
              <a:spcBef>
                <a:spcPts val="0"/>
              </a:spcBef>
              <a:spcAft>
                <a:spcPts val="0"/>
              </a:spcAft>
              <a:buClr>
                <a:schemeClr val="dk1"/>
              </a:buClr>
              <a:buSzPts val="1100"/>
              <a:buFont typeface="Arial"/>
              <a:buNone/>
            </a:pPr>
            <a:r>
              <a:rPr lang="en"/>
              <a:t>The Office (U.S.)              37</a:t>
            </a:r>
            <a:endParaRPr/>
          </a:p>
          <a:p>
            <a:pPr marL="0" lvl="0" indent="0" algn="l" rtl="0">
              <a:spcBef>
                <a:spcPts val="0"/>
              </a:spcBef>
              <a:spcAft>
                <a:spcPts val="0"/>
              </a:spcAft>
              <a:buClr>
                <a:schemeClr val="dk1"/>
              </a:buClr>
              <a:buSzPts val="1100"/>
              <a:buFont typeface="Arial"/>
              <a:buNone/>
            </a:pPr>
            <a:r>
              <a:rPr lang="en"/>
              <a:t>Manifest                       27</a:t>
            </a:r>
            <a:endParaRPr/>
          </a:p>
          <a:p>
            <a:pPr marL="0" lvl="0" indent="0" algn="l" rtl="0">
              <a:spcBef>
                <a:spcPts val="0"/>
              </a:spcBef>
              <a:spcAft>
                <a:spcPts val="0"/>
              </a:spcAft>
              <a:buClr>
                <a:schemeClr val="dk1"/>
              </a:buClr>
              <a:buSzPts val="1100"/>
              <a:buFont typeface="Arial"/>
              <a:buNone/>
            </a:pPr>
            <a:r>
              <a:rPr lang="en"/>
              <a:t>Bridgerton                     26</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Lithuania</a:t>
            </a:r>
            <a:endParaRPr b="1"/>
          </a:p>
          <a:p>
            <a:pPr marL="0" lvl="0" indent="0" algn="l" rtl="0">
              <a:spcBef>
                <a:spcPts val="0"/>
              </a:spcBef>
              <a:spcAft>
                <a:spcPts val="0"/>
              </a:spcAft>
              <a:buClr>
                <a:schemeClr val="dk1"/>
              </a:buClr>
              <a:buSzPts val="1100"/>
              <a:buFont typeface="Arial"/>
              <a:buNone/>
            </a:pPr>
            <a:r>
              <a:rPr lang="en"/>
              <a:t>Stranger Things              96</a:t>
            </a:r>
            <a:endParaRPr/>
          </a:p>
          <a:p>
            <a:pPr marL="0" lvl="0" indent="0" algn="l" rtl="0">
              <a:spcBef>
                <a:spcPts val="0"/>
              </a:spcBef>
              <a:spcAft>
                <a:spcPts val="0"/>
              </a:spcAft>
              <a:buClr>
                <a:schemeClr val="dk1"/>
              </a:buClr>
              <a:buSzPts val="1100"/>
              <a:buFont typeface="Arial"/>
              <a:buNone/>
            </a:pPr>
            <a:r>
              <a:rPr lang="en"/>
              <a:t>The Office (U.S.)            75</a:t>
            </a:r>
            <a:endParaRPr/>
          </a:p>
          <a:p>
            <a:pPr marL="0" lvl="0" indent="0" algn="l" rtl="0">
              <a:spcBef>
                <a:spcPts val="0"/>
              </a:spcBef>
              <a:spcAft>
                <a:spcPts val="0"/>
              </a:spcAft>
              <a:buClr>
                <a:schemeClr val="dk1"/>
              </a:buClr>
              <a:buSzPts val="1100"/>
              <a:buFont typeface="Arial"/>
              <a:buNone/>
            </a:pPr>
            <a:r>
              <a:rPr lang="en"/>
              <a:t>Friends                      53</a:t>
            </a:r>
            <a:endParaRPr/>
          </a:p>
          <a:p>
            <a:pPr marL="0" lvl="0" indent="0" algn="l" rtl="0">
              <a:spcBef>
                <a:spcPts val="0"/>
              </a:spcBef>
              <a:spcAft>
                <a:spcPts val="0"/>
              </a:spcAft>
              <a:buClr>
                <a:schemeClr val="dk1"/>
              </a:buClr>
              <a:buSzPts val="1100"/>
              <a:buFont typeface="Arial"/>
              <a:buNone/>
            </a:pPr>
            <a:r>
              <a:rPr lang="en"/>
              <a:t>Bridgerton                   26</a:t>
            </a:r>
            <a:endParaRPr/>
          </a:p>
          <a:p>
            <a:pPr marL="0" lvl="0" indent="0" algn="l" rtl="0">
              <a:spcBef>
                <a:spcPts val="0"/>
              </a:spcBef>
              <a:spcAft>
                <a:spcPts val="0"/>
              </a:spcAft>
              <a:buNone/>
            </a:pPr>
            <a:r>
              <a:rPr lang="en"/>
              <a:t>Sex Education                26</a:t>
            </a:r>
            <a:endParaRPr/>
          </a:p>
        </p:txBody>
      </p:sp>
      <p:sp>
        <p:nvSpPr>
          <p:cNvPr id="182" name="Google Shape;182;g1871424dcd3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9b8d9716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19b8d97168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9b8d97168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19b8d971680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9fbf2fad9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9fbf2fad9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9fbf2fad9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9fbf2fad9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3"/>
        <p:cNvGrpSpPr/>
        <p:nvPr/>
      </p:nvGrpSpPr>
      <p:grpSpPr>
        <a:xfrm>
          <a:off x="0" y="0"/>
          <a:ext cx="0" cy="0"/>
          <a:chOff x="0" y="0"/>
          <a:chExt cx="0" cy="0"/>
        </a:xfrm>
      </p:grpSpPr>
      <p:sp>
        <p:nvSpPr>
          <p:cNvPr id="64" name="Google Shape;64;p13"/>
          <p:cNvSpPr>
            <a:spLocks noGrp="1"/>
          </p:cNvSpPr>
          <p:nvPr>
            <p:ph type="pic" idx="2"/>
          </p:nvPr>
        </p:nvSpPr>
        <p:spPr>
          <a:xfrm>
            <a:off x="5991260" y="774917"/>
            <a:ext cx="1714500" cy="979200"/>
          </a:xfrm>
          <a:prstGeom prst="rect">
            <a:avLst/>
          </a:prstGeom>
          <a:noFill/>
          <a:ln>
            <a:noFill/>
          </a:ln>
        </p:spPr>
      </p:sp>
      <p:sp>
        <p:nvSpPr>
          <p:cNvPr id="65" name="Google Shape;65;p13"/>
          <p:cNvSpPr>
            <a:spLocks noGrp="1"/>
          </p:cNvSpPr>
          <p:nvPr>
            <p:ph type="pic" idx="3"/>
          </p:nvPr>
        </p:nvSpPr>
        <p:spPr>
          <a:xfrm>
            <a:off x="8020119" y="774917"/>
            <a:ext cx="1714500" cy="979200"/>
          </a:xfrm>
          <a:prstGeom prst="rect">
            <a:avLst/>
          </a:prstGeom>
          <a:noFill/>
          <a:ln>
            <a:noFill/>
          </a:ln>
        </p:spPr>
      </p:sp>
      <p:sp>
        <p:nvSpPr>
          <p:cNvPr id="66" name="Google Shape;66;p13"/>
          <p:cNvSpPr>
            <a:spLocks noGrp="1"/>
          </p:cNvSpPr>
          <p:nvPr>
            <p:ph type="pic" idx="4"/>
          </p:nvPr>
        </p:nvSpPr>
        <p:spPr>
          <a:xfrm>
            <a:off x="3962400" y="2082102"/>
            <a:ext cx="1714500" cy="979200"/>
          </a:xfrm>
          <a:prstGeom prst="rect">
            <a:avLst/>
          </a:prstGeom>
          <a:noFill/>
          <a:ln>
            <a:noFill/>
          </a:ln>
        </p:spPr>
      </p:sp>
      <p:sp>
        <p:nvSpPr>
          <p:cNvPr id="67" name="Google Shape;67;p13"/>
          <p:cNvSpPr>
            <a:spLocks noGrp="1"/>
          </p:cNvSpPr>
          <p:nvPr>
            <p:ph type="pic" idx="5"/>
          </p:nvPr>
        </p:nvSpPr>
        <p:spPr>
          <a:xfrm>
            <a:off x="5991260" y="2082102"/>
            <a:ext cx="1714500" cy="979200"/>
          </a:xfrm>
          <a:prstGeom prst="rect">
            <a:avLst/>
          </a:prstGeom>
          <a:noFill/>
          <a:ln>
            <a:noFill/>
          </a:ln>
        </p:spPr>
      </p:sp>
      <p:sp>
        <p:nvSpPr>
          <p:cNvPr id="68" name="Google Shape;68;p13"/>
          <p:cNvSpPr>
            <a:spLocks noGrp="1"/>
          </p:cNvSpPr>
          <p:nvPr>
            <p:ph type="pic" idx="6"/>
          </p:nvPr>
        </p:nvSpPr>
        <p:spPr>
          <a:xfrm>
            <a:off x="8020119" y="2082102"/>
            <a:ext cx="1714500" cy="979200"/>
          </a:xfrm>
          <a:prstGeom prst="rect">
            <a:avLst/>
          </a:prstGeom>
          <a:noFill/>
          <a:ln>
            <a:noFill/>
          </a:ln>
        </p:spPr>
      </p:sp>
      <p:sp>
        <p:nvSpPr>
          <p:cNvPr id="69" name="Google Shape;69;p13"/>
          <p:cNvSpPr>
            <a:spLocks noGrp="1"/>
          </p:cNvSpPr>
          <p:nvPr>
            <p:ph type="pic" idx="7"/>
          </p:nvPr>
        </p:nvSpPr>
        <p:spPr>
          <a:xfrm>
            <a:off x="3962400" y="3389287"/>
            <a:ext cx="1714500" cy="979200"/>
          </a:xfrm>
          <a:prstGeom prst="rect">
            <a:avLst/>
          </a:prstGeom>
          <a:noFill/>
          <a:ln>
            <a:noFill/>
          </a:ln>
        </p:spPr>
      </p:sp>
      <p:sp>
        <p:nvSpPr>
          <p:cNvPr id="70" name="Google Shape;70;p13"/>
          <p:cNvSpPr>
            <a:spLocks noGrp="1"/>
          </p:cNvSpPr>
          <p:nvPr>
            <p:ph type="pic" idx="8"/>
          </p:nvPr>
        </p:nvSpPr>
        <p:spPr>
          <a:xfrm>
            <a:off x="5991260" y="3389287"/>
            <a:ext cx="1714500" cy="979200"/>
          </a:xfrm>
          <a:prstGeom prst="rect">
            <a:avLst/>
          </a:prstGeom>
          <a:noFill/>
          <a:ln>
            <a:noFill/>
          </a:ln>
        </p:spPr>
      </p:sp>
      <p:sp>
        <p:nvSpPr>
          <p:cNvPr id="71" name="Google Shape;71;p13"/>
          <p:cNvSpPr>
            <a:spLocks noGrp="1"/>
          </p:cNvSpPr>
          <p:nvPr>
            <p:ph type="pic" idx="9"/>
          </p:nvPr>
        </p:nvSpPr>
        <p:spPr>
          <a:xfrm>
            <a:off x="8020119" y="3389287"/>
            <a:ext cx="1714500" cy="979200"/>
          </a:xfrm>
          <a:prstGeom prst="rect">
            <a:avLst/>
          </a:prstGeom>
          <a:noFill/>
          <a:ln>
            <a:noFill/>
          </a:ln>
        </p:spPr>
      </p:sp>
      <p:sp>
        <p:nvSpPr>
          <p:cNvPr id="72" name="Google Shape;72;p13"/>
          <p:cNvSpPr>
            <a:spLocks noGrp="1"/>
          </p:cNvSpPr>
          <p:nvPr>
            <p:ph type="pic" idx="13"/>
          </p:nvPr>
        </p:nvSpPr>
        <p:spPr>
          <a:xfrm>
            <a:off x="3962400" y="774917"/>
            <a:ext cx="1714500" cy="9792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3"/>
        <p:cNvGrpSpPr/>
        <p:nvPr/>
      </p:nvGrpSpPr>
      <p:grpSpPr>
        <a:xfrm>
          <a:off x="0" y="0"/>
          <a:ext cx="0" cy="0"/>
          <a:chOff x="0" y="0"/>
          <a:chExt cx="0" cy="0"/>
        </a:xfrm>
      </p:grpSpPr>
      <p:sp>
        <p:nvSpPr>
          <p:cNvPr id="74" name="Google Shape;74;p14"/>
          <p:cNvSpPr>
            <a:spLocks noGrp="1"/>
          </p:cNvSpPr>
          <p:nvPr>
            <p:ph type="pic" idx="2"/>
          </p:nvPr>
        </p:nvSpPr>
        <p:spPr>
          <a:xfrm>
            <a:off x="1182847" y="1783045"/>
            <a:ext cx="1989000" cy="2751300"/>
          </a:xfrm>
          <a:prstGeom prst="rect">
            <a:avLst/>
          </a:prstGeom>
          <a:noFill/>
          <a:ln>
            <a:noFill/>
          </a:ln>
        </p:spPr>
      </p:sp>
      <p:sp>
        <p:nvSpPr>
          <p:cNvPr id="75" name="Google Shape;75;p14"/>
          <p:cNvSpPr>
            <a:spLocks noGrp="1"/>
          </p:cNvSpPr>
          <p:nvPr>
            <p:ph type="pic" idx="3"/>
          </p:nvPr>
        </p:nvSpPr>
        <p:spPr>
          <a:xfrm>
            <a:off x="3577511" y="1783045"/>
            <a:ext cx="1989000" cy="2751300"/>
          </a:xfrm>
          <a:prstGeom prst="rect">
            <a:avLst/>
          </a:prstGeom>
          <a:noFill/>
          <a:ln>
            <a:noFill/>
          </a:ln>
        </p:spPr>
      </p:sp>
      <p:sp>
        <p:nvSpPr>
          <p:cNvPr id="76" name="Google Shape;76;p14"/>
          <p:cNvSpPr>
            <a:spLocks noGrp="1"/>
          </p:cNvSpPr>
          <p:nvPr>
            <p:ph type="pic" idx="4"/>
          </p:nvPr>
        </p:nvSpPr>
        <p:spPr>
          <a:xfrm>
            <a:off x="5972175" y="1783045"/>
            <a:ext cx="1989000" cy="2751300"/>
          </a:xfrm>
          <a:prstGeom prst="rect">
            <a:avLst/>
          </a:prstGeom>
          <a:noFill/>
          <a:ln>
            <a:noFill/>
          </a:ln>
        </p:spPr>
      </p:sp>
      <p:sp>
        <p:nvSpPr>
          <p:cNvPr id="77" name="Google Shape;77;p14"/>
          <p:cNvSpPr>
            <a:spLocks noGrp="1"/>
          </p:cNvSpPr>
          <p:nvPr>
            <p:ph type="pic" idx="5"/>
          </p:nvPr>
        </p:nvSpPr>
        <p:spPr>
          <a:xfrm>
            <a:off x="8366839" y="1783045"/>
            <a:ext cx="1989000" cy="27513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8"/>
        <p:cNvGrpSpPr/>
        <p:nvPr/>
      </p:nvGrpSpPr>
      <p:grpSpPr>
        <a:xfrm>
          <a:off x="0" y="0"/>
          <a:ext cx="0" cy="0"/>
          <a:chOff x="0" y="0"/>
          <a:chExt cx="0" cy="0"/>
        </a:xfrm>
      </p:grpSpPr>
      <p:sp>
        <p:nvSpPr>
          <p:cNvPr id="79" name="Google Shape;79;p15"/>
          <p:cNvSpPr>
            <a:spLocks noGrp="1"/>
          </p:cNvSpPr>
          <p:nvPr>
            <p:ph type="pic" idx="2"/>
          </p:nvPr>
        </p:nvSpPr>
        <p:spPr>
          <a:xfrm>
            <a:off x="648407" y="3743326"/>
            <a:ext cx="1311000" cy="702000"/>
          </a:xfrm>
          <a:prstGeom prst="rect">
            <a:avLst/>
          </a:prstGeom>
          <a:noFill/>
          <a:ln>
            <a:noFill/>
          </a:ln>
        </p:spPr>
      </p:sp>
      <p:sp>
        <p:nvSpPr>
          <p:cNvPr id="80" name="Google Shape;80;p15"/>
          <p:cNvSpPr>
            <a:spLocks noGrp="1"/>
          </p:cNvSpPr>
          <p:nvPr>
            <p:ph type="pic" idx="3"/>
          </p:nvPr>
        </p:nvSpPr>
        <p:spPr>
          <a:xfrm>
            <a:off x="4933953" y="3743326"/>
            <a:ext cx="1311000" cy="702000"/>
          </a:xfrm>
          <a:prstGeom prst="rect">
            <a:avLst/>
          </a:prstGeom>
          <a:noFill/>
          <a:ln>
            <a:noFill/>
          </a:ln>
        </p:spPr>
      </p:sp>
      <p:sp>
        <p:nvSpPr>
          <p:cNvPr id="81" name="Google Shape;81;p15"/>
          <p:cNvSpPr>
            <a:spLocks noGrp="1"/>
          </p:cNvSpPr>
          <p:nvPr>
            <p:ph type="pic" idx="4"/>
          </p:nvPr>
        </p:nvSpPr>
        <p:spPr>
          <a:xfrm>
            <a:off x="648407" y="4699397"/>
            <a:ext cx="1311000" cy="702000"/>
          </a:xfrm>
          <a:prstGeom prst="rect">
            <a:avLst/>
          </a:prstGeom>
          <a:noFill/>
          <a:ln>
            <a:noFill/>
          </a:ln>
        </p:spPr>
      </p:sp>
      <p:sp>
        <p:nvSpPr>
          <p:cNvPr id="82" name="Google Shape;82;p15"/>
          <p:cNvSpPr>
            <a:spLocks noGrp="1"/>
          </p:cNvSpPr>
          <p:nvPr>
            <p:ph type="pic" idx="5"/>
          </p:nvPr>
        </p:nvSpPr>
        <p:spPr>
          <a:xfrm>
            <a:off x="4933953" y="4699397"/>
            <a:ext cx="1311000" cy="7020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6"/>
          <p:cNvSpPr>
            <a:spLocks noGrp="1"/>
          </p:cNvSpPr>
          <p:nvPr>
            <p:ph type="pic" idx="2"/>
          </p:nvPr>
        </p:nvSpPr>
        <p:spPr>
          <a:xfrm>
            <a:off x="1904194" y="1340123"/>
            <a:ext cx="1679400" cy="1041900"/>
          </a:xfrm>
          <a:prstGeom prst="rect">
            <a:avLst/>
          </a:prstGeom>
          <a:noFill/>
          <a:ln>
            <a:noFill/>
          </a:ln>
        </p:spPr>
      </p:sp>
      <p:sp>
        <p:nvSpPr>
          <p:cNvPr id="85" name="Google Shape;85;p16"/>
          <p:cNvSpPr>
            <a:spLocks noGrp="1"/>
          </p:cNvSpPr>
          <p:nvPr>
            <p:ph type="pic" idx="3"/>
          </p:nvPr>
        </p:nvSpPr>
        <p:spPr>
          <a:xfrm>
            <a:off x="4953952" y="1340122"/>
            <a:ext cx="1675800" cy="1039800"/>
          </a:xfrm>
          <a:prstGeom prst="rect">
            <a:avLst/>
          </a:prstGeom>
          <a:noFill/>
          <a:ln>
            <a:noFill/>
          </a:ln>
        </p:spPr>
      </p:sp>
      <p:sp>
        <p:nvSpPr>
          <p:cNvPr id="86" name="Google Shape;86;p16"/>
          <p:cNvSpPr>
            <a:spLocks noGrp="1"/>
          </p:cNvSpPr>
          <p:nvPr>
            <p:ph type="pic" idx="4"/>
          </p:nvPr>
        </p:nvSpPr>
        <p:spPr>
          <a:xfrm>
            <a:off x="686973" y="2516170"/>
            <a:ext cx="1687800" cy="1036200"/>
          </a:xfrm>
          <a:prstGeom prst="rect">
            <a:avLst/>
          </a:prstGeom>
          <a:noFill/>
          <a:ln>
            <a:noFill/>
          </a:ln>
        </p:spPr>
      </p:sp>
      <p:sp>
        <p:nvSpPr>
          <p:cNvPr id="87" name="Google Shape;87;p16"/>
          <p:cNvSpPr>
            <a:spLocks noGrp="1"/>
          </p:cNvSpPr>
          <p:nvPr>
            <p:ph type="pic" idx="5"/>
          </p:nvPr>
        </p:nvSpPr>
        <p:spPr>
          <a:xfrm>
            <a:off x="6167106" y="2512627"/>
            <a:ext cx="1674600" cy="1039800"/>
          </a:xfrm>
          <a:prstGeom prst="rect">
            <a:avLst/>
          </a:prstGeom>
          <a:noFill/>
          <a:ln>
            <a:noFill/>
          </a:ln>
        </p:spPr>
      </p:sp>
      <p:sp>
        <p:nvSpPr>
          <p:cNvPr id="88" name="Google Shape;88;p16"/>
          <p:cNvSpPr>
            <a:spLocks noGrp="1"/>
          </p:cNvSpPr>
          <p:nvPr>
            <p:ph type="pic" idx="6"/>
          </p:nvPr>
        </p:nvSpPr>
        <p:spPr>
          <a:xfrm>
            <a:off x="6783607" y="3689833"/>
            <a:ext cx="1674600" cy="1039800"/>
          </a:xfrm>
          <a:prstGeom prst="rect">
            <a:avLst/>
          </a:prstGeom>
          <a:noFill/>
          <a:ln>
            <a:noFill/>
          </a:ln>
        </p:spPr>
      </p:sp>
      <p:sp>
        <p:nvSpPr>
          <p:cNvPr id="89" name="Google Shape;89;p16"/>
          <p:cNvSpPr>
            <a:spLocks noGrp="1"/>
          </p:cNvSpPr>
          <p:nvPr>
            <p:ph type="pic" idx="7"/>
          </p:nvPr>
        </p:nvSpPr>
        <p:spPr>
          <a:xfrm>
            <a:off x="3124853" y="3691669"/>
            <a:ext cx="1691400" cy="10398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90"/>
        <p:cNvGrpSpPr/>
        <p:nvPr/>
      </p:nvGrpSpPr>
      <p:grpSpPr>
        <a:xfrm>
          <a:off x="0" y="0"/>
          <a:ext cx="0" cy="0"/>
          <a:chOff x="0" y="0"/>
          <a:chExt cx="0" cy="0"/>
        </a:xfrm>
      </p:grpSpPr>
      <p:sp>
        <p:nvSpPr>
          <p:cNvPr id="91" name="Google Shape;91;p17"/>
          <p:cNvSpPr>
            <a:spLocks noGrp="1"/>
          </p:cNvSpPr>
          <p:nvPr>
            <p:ph type="pic" idx="2"/>
          </p:nvPr>
        </p:nvSpPr>
        <p:spPr>
          <a:xfrm>
            <a:off x="2809873" y="-216352"/>
            <a:ext cx="6543600" cy="5583900"/>
          </a:xfrm>
          <a:prstGeom prst="rect">
            <a:avLst/>
          </a:prstGeom>
          <a:noFill/>
          <a:ln>
            <a:noFill/>
          </a:ln>
        </p:spPr>
      </p:sp>
      <p:sp>
        <p:nvSpPr>
          <p:cNvPr id="92" name="Google Shape;92;p17"/>
          <p:cNvSpPr>
            <a:spLocks noGrp="1"/>
          </p:cNvSpPr>
          <p:nvPr>
            <p:ph type="pic" idx="3"/>
          </p:nvPr>
        </p:nvSpPr>
        <p:spPr>
          <a:xfrm>
            <a:off x="661931" y="3755402"/>
            <a:ext cx="1714500" cy="979200"/>
          </a:xfrm>
          <a:prstGeom prst="rect">
            <a:avLst/>
          </a:prstGeom>
          <a:noFill/>
          <a:ln>
            <a:noFill/>
          </a:ln>
        </p:spPr>
      </p:sp>
      <p:sp>
        <p:nvSpPr>
          <p:cNvPr id="93" name="Google Shape;93;p17"/>
          <p:cNvSpPr>
            <a:spLocks noGrp="1"/>
          </p:cNvSpPr>
          <p:nvPr>
            <p:ph type="pic" idx="4"/>
          </p:nvPr>
        </p:nvSpPr>
        <p:spPr>
          <a:xfrm>
            <a:off x="2636188" y="3755402"/>
            <a:ext cx="1714500" cy="979200"/>
          </a:xfrm>
          <a:prstGeom prst="rect">
            <a:avLst/>
          </a:prstGeom>
          <a:noFill/>
          <a:ln>
            <a:noFill/>
          </a:ln>
        </p:spPr>
      </p:sp>
      <p:sp>
        <p:nvSpPr>
          <p:cNvPr id="94" name="Google Shape;94;p17"/>
          <p:cNvSpPr>
            <a:spLocks noGrp="1"/>
          </p:cNvSpPr>
          <p:nvPr>
            <p:ph type="pic" idx="5"/>
          </p:nvPr>
        </p:nvSpPr>
        <p:spPr>
          <a:xfrm>
            <a:off x="4610447" y="3755402"/>
            <a:ext cx="1714500" cy="979200"/>
          </a:xfrm>
          <a:prstGeom prst="rect">
            <a:avLst/>
          </a:prstGeom>
          <a:noFill/>
          <a:ln>
            <a:noFill/>
          </a:ln>
        </p:spPr>
      </p:sp>
      <p:sp>
        <p:nvSpPr>
          <p:cNvPr id="95" name="Google Shape;95;p17"/>
          <p:cNvSpPr>
            <a:spLocks noGrp="1"/>
          </p:cNvSpPr>
          <p:nvPr>
            <p:ph type="pic" idx="6"/>
          </p:nvPr>
        </p:nvSpPr>
        <p:spPr>
          <a:xfrm>
            <a:off x="6584705" y="3755402"/>
            <a:ext cx="1714500" cy="979200"/>
          </a:xfrm>
          <a:prstGeom prst="rect">
            <a:avLst/>
          </a:prstGeom>
          <a:noFill/>
          <a:ln>
            <a:noFill/>
          </a:ln>
        </p:spPr>
      </p:sp>
      <p:sp>
        <p:nvSpPr>
          <p:cNvPr id="96" name="Google Shape;96;p17"/>
          <p:cNvSpPr>
            <a:spLocks noGrp="1"/>
          </p:cNvSpPr>
          <p:nvPr>
            <p:ph type="pic" idx="7"/>
          </p:nvPr>
        </p:nvSpPr>
        <p:spPr>
          <a:xfrm>
            <a:off x="8558962" y="3755402"/>
            <a:ext cx="1714500" cy="9792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9" name="Google Shape;99;p1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100" name="Google Shape;100;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06"/>
        <p:cNvGrpSpPr/>
        <p:nvPr/>
      </p:nvGrpSpPr>
      <p:grpSpPr>
        <a:xfrm>
          <a:off x="0" y="0"/>
          <a:ext cx="0" cy="0"/>
          <a:chOff x="0" y="0"/>
          <a:chExt cx="0" cy="0"/>
        </a:xfrm>
      </p:grpSpPr>
      <p:grpSp>
        <p:nvGrpSpPr>
          <p:cNvPr id="107" name="Google Shape;107;p19"/>
          <p:cNvGrpSpPr/>
          <p:nvPr/>
        </p:nvGrpSpPr>
        <p:grpSpPr>
          <a:xfrm>
            <a:off x="2642234" y="2066587"/>
            <a:ext cx="3859538" cy="1038554"/>
            <a:chOff x="3283107" y="2671620"/>
            <a:chExt cx="5622870" cy="1513045"/>
          </a:xfrm>
        </p:grpSpPr>
        <p:sp>
          <p:nvSpPr>
            <p:cNvPr id="108" name="Google Shape;108;p19"/>
            <p:cNvSpPr/>
            <p:nvPr/>
          </p:nvSpPr>
          <p:spPr>
            <a:xfrm>
              <a:off x="3283107" y="2671976"/>
              <a:ext cx="769710" cy="1512689"/>
            </a:xfrm>
            <a:custGeom>
              <a:avLst/>
              <a:gdLst/>
              <a:ahLst/>
              <a:cxnLst/>
              <a:rect l="l" t="t" r="r" b="b"/>
              <a:pathLst>
                <a:path w="769710" h="1512689" extrusionOk="0">
                  <a:moveTo>
                    <a:pt x="535589" y="855864"/>
                  </a:moveTo>
                  <a:cubicBezTo>
                    <a:pt x="535589" y="659307"/>
                    <a:pt x="535589" y="464482"/>
                    <a:pt x="535589" y="269656"/>
                  </a:cubicBezTo>
                  <a:cubicBezTo>
                    <a:pt x="535589" y="187044"/>
                    <a:pt x="535084" y="104454"/>
                    <a:pt x="534074" y="21886"/>
                  </a:cubicBezTo>
                  <a:cubicBezTo>
                    <a:pt x="534074" y="5945"/>
                    <a:pt x="538979" y="-402"/>
                    <a:pt x="555713" y="-258"/>
                  </a:cubicBezTo>
                  <a:cubicBezTo>
                    <a:pt x="620054" y="391"/>
                    <a:pt x="684539" y="752"/>
                    <a:pt x="748880" y="-258"/>
                  </a:cubicBezTo>
                  <a:cubicBezTo>
                    <a:pt x="772900" y="-691"/>
                    <a:pt x="768861" y="14168"/>
                    <a:pt x="768861" y="28594"/>
                  </a:cubicBezTo>
                  <a:cubicBezTo>
                    <a:pt x="768861" y="197669"/>
                    <a:pt x="768861" y="366723"/>
                    <a:pt x="768861" y="535747"/>
                  </a:cubicBezTo>
                  <a:cubicBezTo>
                    <a:pt x="768861" y="820087"/>
                    <a:pt x="768861" y="1104427"/>
                    <a:pt x="769438" y="1388768"/>
                  </a:cubicBezTo>
                  <a:cubicBezTo>
                    <a:pt x="769438" y="1414446"/>
                    <a:pt x="763018" y="1422669"/>
                    <a:pt x="736474" y="1424833"/>
                  </a:cubicBezTo>
                  <a:cubicBezTo>
                    <a:pt x="668526" y="1429883"/>
                    <a:pt x="600795" y="1438899"/>
                    <a:pt x="533064" y="1446905"/>
                  </a:cubicBezTo>
                  <a:cubicBezTo>
                    <a:pt x="515464" y="1448997"/>
                    <a:pt x="506304" y="1445535"/>
                    <a:pt x="499668" y="1426059"/>
                  </a:cubicBezTo>
                  <a:cubicBezTo>
                    <a:pt x="451773" y="1285693"/>
                    <a:pt x="401858" y="1146047"/>
                    <a:pt x="352881" y="1006041"/>
                  </a:cubicBezTo>
                  <a:cubicBezTo>
                    <a:pt x="316816" y="902172"/>
                    <a:pt x="280750" y="798087"/>
                    <a:pt x="244685" y="694147"/>
                  </a:cubicBezTo>
                  <a:cubicBezTo>
                    <a:pt x="243242" y="690035"/>
                    <a:pt x="243891" y="684265"/>
                    <a:pt x="234081" y="683183"/>
                  </a:cubicBezTo>
                  <a:cubicBezTo>
                    <a:pt x="234081" y="696166"/>
                    <a:pt x="234081" y="708934"/>
                    <a:pt x="234081" y="721701"/>
                  </a:cubicBezTo>
                  <a:cubicBezTo>
                    <a:pt x="234081" y="965648"/>
                    <a:pt x="233576" y="1209666"/>
                    <a:pt x="234514" y="1453613"/>
                  </a:cubicBezTo>
                  <a:cubicBezTo>
                    <a:pt x="234514" y="1479004"/>
                    <a:pt x="226652" y="1485640"/>
                    <a:pt x="202344" y="1488020"/>
                  </a:cubicBezTo>
                  <a:cubicBezTo>
                    <a:pt x="144639" y="1493646"/>
                    <a:pt x="88016" y="1502446"/>
                    <a:pt x="31033" y="1511390"/>
                  </a:cubicBezTo>
                  <a:cubicBezTo>
                    <a:pt x="7662" y="1515069"/>
                    <a:pt x="-344" y="1509587"/>
                    <a:pt x="-272" y="1483909"/>
                  </a:cubicBezTo>
                  <a:cubicBezTo>
                    <a:pt x="543" y="999766"/>
                    <a:pt x="543" y="515644"/>
                    <a:pt x="-272" y="31552"/>
                  </a:cubicBezTo>
                  <a:cubicBezTo>
                    <a:pt x="-272" y="5513"/>
                    <a:pt x="6941" y="-1051"/>
                    <a:pt x="32187" y="-114"/>
                  </a:cubicBezTo>
                  <a:cubicBezTo>
                    <a:pt x="86934" y="1762"/>
                    <a:pt x="141754" y="968"/>
                    <a:pt x="196501" y="-114"/>
                  </a:cubicBezTo>
                  <a:cubicBezTo>
                    <a:pt x="214534" y="-114"/>
                    <a:pt x="222829" y="4863"/>
                    <a:pt x="229393" y="23112"/>
                  </a:cubicBezTo>
                  <a:cubicBezTo>
                    <a:pt x="302389" y="227748"/>
                    <a:pt x="376757" y="431951"/>
                    <a:pt x="450691" y="636225"/>
                  </a:cubicBezTo>
                  <a:cubicBezTo>
                    <a:pt x="475742" y="705377"/>
                    <a:pt x="500771" y="774594"/>
                    <a:pt x="525779" y="843890"/>
                  </a:cubicBezTo>
                  <a:cubicBezTo>
                    <a:pt x="527005" y="848218"/>
                    <a:pt x="526068" y="853628"/>
                    <a:pt x="535589" y="855864"/>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09;p19"/>
            <p:cNvSpPr/>
            <p:nvPr/>
          </p:nvSpPr>
          <p:spPr>
            <a:xfrm>
              <a:off x="8047056" y="2671971"/>
              <a:ext cx="858921" cy="1512047"/>
            </a:xfrm>
            <a:custGeom>
              <a:avLst/>
              <a:gdLst/>
              <a:ahLst/>
              <a:cxnLst/>
              <a:rect l="l" t="t" r="r" b="b"/>
              <a:pathLst>
                <a:path w="858921" h="1512047" extrusionOk="0">
                  <a:moveTo>
                    <a:pt x="416586" y="1030859"/>
                  </a:moveTo>
                  <a:cubicBezTo>
                    <a:pt x="368042" y="1142590"/>
                    <a:pt x="321374" y="1250137"/>
                    <a:pt x="274560" y="1357684"/>
                  </a:cubicBezTo>
                  <a:cubicBezTo>
                    <a:pt x="271170" y="1365546"/>
                    <a:pt x="267780" y="1373409"/>
                    <a:pt x="264102" y="1381127"/>
                  </a:cubicBezTo>
                  <a:cubicBezTo>
                    <a:pt x="238567" y="1435153"/>
                    <a:pt x="238567" y="1435369"/>
                    <a:pt x="180357" y="1429671"/>
                  </a:cubicBezTo>
                  <a:cubicBezTo>
                    <a:pt x="124961" y="1424261"/>
                    <a:pt x="69636" y="1418058"/>
                    <a:pt x="14456" y="1412792"/>
                  </a:cubicBezTo>
                  <a:cubicBezTo>
                    <a:pt x="535" y="1411422"/>
                    <a:pt x="-3937" y="1409185"/>
                    <a:pt x="2843" y="1393605"/>
                  </a:cubicBezTo>
                  <a:cubicBezTo>
                    <a:pt x="97263" y="1177212"/>
                    <a:pt x="190383" y="960819"/>
                    <a:pt x="285236" y="744427"/>
                  </a:cubicBezTo>
                  <a:cubicBezTo>
                    <a:pt x="293949" y="726675"/>
                    <a:pt x="294396" y="705988"/>
                    <a:pt x="286462" y="687876"/>
                  </a:cubicBezTo>
                  <a:cubicBezTo>
                    <a:pt x="199905" y="467083"/>
                    <a:pt x="114646" y="245857"/>
                    <a:pt x="28017" y="25137"/>
                  </a:cubicBezTo>
                  <a:cubicBezTo>
                    <a:pt x="19577" y="3498"/>
                    <a:pt x="23184" y="-542"/>
                    <a:pt x="45112" y="-253"/>
                  </a:cubicBezTo>
                  <a:cubicBezTo>
                    <a:pt x="112338" y="757"/>
                    <a:pt x="179708" y="973"/>
                    <a:pt x="247078" y="-253"/>
                  </a:cubicBezTo>
                  <a:cubicBezTo>
                    <a:pt x="266265" y="-253"/>
                    <a:pt x="273839" y="6960"/>
                    <a:pt x="280042" y="23406"/>
                  </a:cubicBezTo>
                  <a:cubicBezTo>
                    <a:pt x="327843" y="148430"/>
                    <a:pt x="376048" y="273195"/>
                    <a:pt x="424665" y="397693"/>
                  </a:cubicBezTo>
                  <a:cubicBezTo>
                    <a:pt x="425242" y="399208"/>
                    <a:pt x="427262" y="400218"/>
                    <a:pt x="430291" y="403031"/>
                  </a:cubicBezTo>
                  <a:cubicBezTo>
                    <a:pt x="443780" y="386441"/>
                    <a:pt x="448684" y="365956"/>
                    <a:pt x="456763" y="347490"/>
                  </a:cubicBezTo>
                  <a:cubicBezTo>
                    <a:pt x="504225" y="239056"/>
                    <a:pt x="551111" y="130354"/>
                    <a:pt x="597346" y="21386"/>
                  </a:cubicBezTo>
                  <a:cubicBezTo>
                    <a:pt x="603189" y="7537"/>
                    <a:pt x="610330" y="-253"/>
                    <a:pt x="626848" y="-253"/>
                  </a:cubicBezTo>
                  <a:cubicBezTo>
                    <a:pt x="697970" y="540"/>
                    <a:pt x="769091" y="684"/>
                    <a:pt x="840212" y="-253"/>
                  </a:cubicBezTo>
                  <a:cubicBezTo>
                    <a:pt x="860624" y="-253"/>
                    <a:pt x="861851" y="4652"/>
                    <a:pt x="854638" y="22324"/>
                  </a:cubicBezTo>
                  <a:cubicBezTo>
                    <a:pt x="768585" y="219479"/>
                    <a:pt x="682894" y="416642"/>
                    <a:pt x="597707" y="613798"/>
                  </a:cubicBezTo>
                  <a:cubicBezTo>
                    <a:pt x="593956" y="622598"/>
                    <a:pt x="590494" y="631470"/>
                    <a:pt x="586238" y="640125"/>
                  </a:cubicBezTo>
                  <a:cubicBezTo>
                    <a:pt x="548081" y="720768"/>
                    <a:pt x="549307" y="720263"/>
                    <a:pt x="581982" y="803213"/>
                  </a:cubicBezTo>
                  <a:cubicBezTo>
                    <a:pt x="663346" y="1009796"/>
                    <a:pt x="743484" y="1216812"/>
                    <a:pt x="824127" y="1423540"/>
                  </a:cubicBezTo>
                  <a:cubicBezTo>
                    <a:pt x="832133" y="1444025"/>
                    <a:pt x="840139" y="1464510"/>
                    <a:pt x="847857" y="1485067"/>
                  </a:cubicBezTo>
                  <a:cubicBezTo>
                    <a:pt x="858677" y="1513920"/>
                    <a:pt x="858317" y="1513920"/>
                    <a:pt x="826218" y="1509880"/>
                  </a:cubicBezTo>
                  <a:cubicBezTo>
                    <a:pt x="764402" y="1501513"/>
                    <a:pt x="702802" y="1489467"/>
                    <a:pt x="640769" y="1485428"/>
                  </a:cubicBezTo>
                  <a:cubicBezTo>
                    <a:pt x="600737" y="1482903"/>
                    <a:pt x="586094" y="1463789"/>
                    <a:pt x="573471" y="1429743"/>
                  </a:cubicBezTo>
                  <a:cubicBezTo>
                    <a:pt x="525144" y="1299907"/>
                    <a:pt x="474002" y="1170937"/>
                    <a:pt x="423799" y="1041678"/>
                  </a:cubicBezTo>
                  <a:cubicBezTo>
                    <a:pt x="421643" y="1037913"/>
                    <a:pt x="419226" y="1034299"/>
                    <a:pt x="416586" y="1030859"/>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10;p19"/>
            <p:cNvSpPr/>
            <p:nvPr/>
          </p:nvSpPr>
          <p:spPr>
            <a:xfrm>
              <a:off x="4281328" y="2671767"/>
              <a:ext cx="653651" cy="1396785"/>
            </a:xfrm>
            <a:custGeom>
              <a:avLst/>
              <a:gdLst/>
              <a:ahLst/>
              <a:cxnLst/>
              <a:rect l="l" t="t" r="r" b="b"/>
              <a:pathLst>
                <a:path w="653651" h="1396785" extrusionOk="0">
                  <a:moveTo>
                    <a:pt x="232" y="698684"/>
                  </a:moveTo>
                  <a:cubicBezTo>
                    <a:pt x="232" y="475871"/>
                    <a:pt x="593" y="253059"/>
                    <a:pt x="-273" y="30318"/>
                  </a:cubicBezTo>
                  <a:cubicBezTo>
                    <a:pt x="-273" y="6515"/>
                    <a:pt x="5859" y="-409"/>
                    <a:pt x="30095" y="-265"/>
                  </a:cubicBezTo>
                  <a:cubicBezTo>
                    <a:pt x="227250" y="745"/>
                    <a:pt x="424413" y="745"/>
                    <a:pt x="621569" y="-265"/>
                  </a:cubicBezTo>
                  <a:cubicBezTo>
                    <a:pt x="647536" y="-265"/>
                    <a:pt x="654172" y="6948"/>
                    <a:pt x="653306" y="32266"/>
                  </a:cubicBezTo>
                  <a:cubicBezTo>
                    <a:pt x="651431" y="88817"/>
                    <a:pt x="651503" y="145584"/>
                    <a:pt x="653306" y="202207"/>
                  </a:cubicBezTo>
                  <a:cubicBezTo>
                    <a:pt x="654100" y="227813"/>
                    <a:pt x="648041" y="236901"/>
                    <a:pt x="620270" y="236541"/>
                  </a:cubicBezTo>
                  <a:cubicBezTo>
                    <a:pt x="501110" y="234954"/>
                    <a:pt x="381877" y="236541"/>
                    <a:pt x="262717" y="235315"/>
                  </a:cubicBezTo>
                  <a:cubicBezTo>
                    <a:pt x="239924" y="235315"/>
                    <a:pt x="233432" y="241446"/>
                    <a:pt x="233865" y="264167"/>
                  </a:cubicBezTo>
                  <a:cubicBezTo>
                    <a:pt x="235091" y="351517"/>
                    <a:pt x="235307" y="438940"/>
                    <a:pt x="233865" y="526291"/>
                  </a:cubicBezTo>
                  <a:cubicBezTo>
                    <a:pt x="233432" y="551176"/>
                    <a:pt x="239202" y="559471"/>
                    <a:pt x="265458" y="558966"/>
                  </a:cubicBezTo>
                  <a:cubicBezTo>
                    <a:pt x="352881" y="557307"/>
                    <a:pt x="440376" y="558966"/>
                    <a:pt x="527799" y="557812"/>
                  </a:cubicBezTo>
                  <a:cubicBezTo>
                    <a:pt x="549871" y="557812"/>
                    <a:pt x="555569" y="564448"/>
                    <a:pt x="555064" y="585655"/>
                  </a:cubicBezTo>
                  <a:cubicBezTo>
                    <a:pt x="553766" y="645184"/>
                    <a:pt x="553766" y="704721"/>
                    <a:pt x="555064" y="764251"/>
                  </a:cubicBezTo>
                  <a:cubicBezTo>
                    <a:pt x="555569" y="785385"/>
                    <a:pt x="550015" y="792526"/>
                    <a:pt x="527799" y="792238"/>
                  </a:cubicBezTo>
                  <a:cubicBezTo>
                    <a:pt x="440376" y="790939"/>
                    <a:pt x="352881" y="792743"/>
                    <a:pt x="265458" y="791084"/>
                  </a:cubicBezTo>
                  <a:cubicBezTo>
                    <a:pt x="239202" y="790507"/>
                    <a:pt x="233504" y="798802"/>
                    <a:pt x="233865" y="823687"/>
                  </a:cubicBezTo>
                  <a:cubicBezTo>
                    <a:pt x="235358" y="920725"/>
                    <a:pt x="235358" y="1017719"/>
                    <a:pt x="233865" y="1114663"/>
                  </a:cubicBezTo>
                  <a:cubicBezTo>
                    <a:pt x="233865" y="1138466"/>
                    <a:pt x="241078" y="1143516"/>
                    <a:pt x="263438" y="1141856"/>
                  </a:cubicBezTo>
                  <a:cubicBezTo>
                    <a:pt x="385051" y="1132768"/>
                    <a:pt x="506880" y="1125627"/>
                    <a:pt x="628565" y="1116394"/>
                  </a:cubicBezTo>
                  <a:cubicBezTo>
                    <a:pt x="648690" y="1114880"/>
                    <a:pt x="653523" y="1120578"/>
                    <a:pt x="653234" y="1139404"/>
                  </a:cubicBezTo>
                  <a:cubicBezTo>
                    <a:pt x="652462" y="1201920"/>
                    <a:pt x="652462" y="1264429"/>
                    <a:pt x="653234" y="1326944"/>
                  </a:cubicBezTo>
                  <a:cubicBezTo>
                    <a:pt x="653234" y="1344617"/>
                    <a:pt x="647536" y="1349738"/>
                    <a:pt x="630441" y="1350820"/>
                  </a:cubicBezTo>
                  <a:cubicBezTo>
                    <a:pt x="520225" y="1357744"/>
                    <a:pt x="410081" y="1365297"/>
                    <a:pt x="300009" y="1373469"/>
                  </a:cubicBezTo>
                  <a:cubicBezTo>
                    <a:pt x="209052" y="1380249"/>
                    <a:pt x="118167" y="1387246"/>
                    <a:pt x="27426" y="1396118"/>
                  </a:cubicBezTo>
                  <a:cubicBezTo>
                    <a:pt x="4344" y="1398354"/>
                    <a:pt x="232" y="1391430"/>
                    <a:pt x="305" y="1370295"/>
                  </a:cubicBezTo>
                  <a:cubicBezTo>
                    <a:pt x="593" y="1146257"/>
                    <a:pt x="232" y="922434"/>
                    <a:pt x="232" y="698684"/>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1;p19"/>
            <p:cNvSpPr/>
            <p:nvPr/>
          </p:nvSpPr>
          <p:spPr>
            <a:xfrm>
              <a:off x="5974096" y="2671766"/>
              <a:ext cx="663375" cy="1317013"/>
            </a:xfrm>
            <a:custGeom>
              <a:avLst/>
              <a:gdLst/>
              <a:ahLst/>
              <a:cxnLst/>
              <a:rect l="l" t="t" r="r" b="b"/>
              <a:pathLst>
                <a:path w="663375" h="1317013" extrusionOk="0">
                  <a:moveTo>
                    <a:pt x="523" y="658219"/>
                  </a:moveTo>
                  <a:cubicBezTo>
                    <a:pt x="523" y="449832"/>
                    <a:pt x="1100" y="241446"/>
                    <a:pt x="-54" y="33060"/>
                  </a:cubicBezTo>
                  <a:cubicBezTo>
                    <a:pt x="-54" y="5866"/>
                    <a:pt x="8025" y="-409"/>
                    <a:pt x="34208" y="-265"/>
                  </a:cubicBezTo>
                  <a:cubicBezTo>
                    <a:pt x="233145" y="745"/>
                    <a:pt x="432061" y="745"/>
                    <a:pt x="630948" y="-265"/>
                  </a:cubicBezTo>
                  <a:cubicBezTo>
                    <a:pt x="656554" y="-265"/>
                    <a:pt x="663840" y="6371"/>
                    <a:pt x="663046" y="31905"/>
                  </a:cubicBezTo>
                  <a:cubicBezTo>
                    <a:pt x="661099" y="91341"/>
                    <a:pt x="661676" y="150922"/>
                    <a:pt x="663046" y="210430"/>
                  </a:cubicBezTo>
                  <a:cubicBezTo>
                    <a:pt x="663479" y="230771"/>
                    <a:pt x="656915" y="236469"/>
                    <a:pt x="636790" y="236325"/>
                  </a:cubicBezTo>
                  <a:cubicBezTo>
                    <a:pt x="514168" y="235459"/>
                    <a:pt x="390752" y="236758"/>
                    <a:pt x="267769" y="235171"/>
                  </a:cubicBezTo>
                  <a:cubicBezTo>
                    <a:pt x="240431" y="234810"/>
                    <a:pt x="234732" y="243466"/>
                    <a:pt x="235237" y="269072"/>
                  </a:cubicBezTo>
                  <a:cubicBezTo>
                    <a:pt x="236824" y="352600"/>
                    <a:pt x="236319" y="436127"/>
                    <a:pt x="235237" y="519655"/>
                  </a:cubicBezTo>
                  <a:cubicBezTo>
                    <a:pt x="235237" y="538553"/>
                    <a:pt x="240358" y="544396"/>
                    <a:pt x="259329" y="544180"/>
                  </a:cubicBezTo>
                  <a:cubicBezTo>
                    <a:pt x="349709" y="543314"/>
                    <a:pt x="439656" y="544685"/>
                    <a:pt x="530325" y="543242"/>
                  </a:cubicBezTo>
                  <a:cubicBezTo>
                    <a:pt x="554994" y="542809"/>
                    <a:pt x="561053" y="550455"/>
                    <a:pt x="560404" y="574042"/>
                  </a:cubicBezTo>
                  <a:cubicBezTo>
                    <a:pt x="558817" y="631746"/>
                    <a:pt x="558817" y="689451"/>
                    <a:pt x="560404" y="747156"/>
                  </a:cubicBezTo>
                  <a:cubicBezTo>
                    <a:pt x="561197" y="771753"/>
                    <a:pt x="555499" y="780408"/>
                    <a:pt x="529027" y="779904"/>
                  </a:cubicBezTo>
                  <a:cubicBezTo>
                    <a:pt x="440594" y="778100"/>
                    <a:pt x="352161" y="779904"/>
                    <a:pt x="263801" y="778605"/>
                  </a:cubicBezTo>
                  <a:cubicBezTo>
                    <a:pt x="239998" y="778172"/>
                    <a:pt x="234949" y="785818"/>
                    <a:pt x="234949" y="808107"/>
                  </a:cubicBezTo>
                  <a:cubicBezTo>
                    <a:pt x="235742" y="968454"/>
                    <a:pt x="234949" y="1128801"/>
                    <a:pt x="235886" y="1289148"/>
                  </a:cubicBezTo>
                  <a:cubicBezTo>
                    <a:pt x="235886" y="1310427"/>
                    <a:pt x="231054" y="1317207"/>
                    <a:pt x="209054" y="1316702"/>
                  </a:cubicBezTo>
                  <a:cubicBezTo>
                    <a:pt x="149567" y="1315209"/>
                    <a:pt x="89987" y="1315209"/>
                    <a:pt x="30313" y="1316702"/>
                  </a:cubicBezTo>
                  <a:cubicBezTo>
                    <a:pt x="6727" y="1317351"/>
                    <a:pt x="-414" y="1311004"/>
                    <a:pt x="-270" y="1286551"/>
                  </a:cubicBezTo>
                  <a:cubicBezTo>
                    <a:pt x="956" y="1076867"/>
                    <a:pt x="523" y="867543"/>
                    <a:pt x="523" y="658219"/>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2;p19"/>
            <p:cNvSpPr/>
            <p:nvPr/>
          </p:nvSpPr>
          <p:spPr>
            <a:xfrm>
              <a:off x="5089957" y="2671841"/>
              <a:ext cx="734852" cy="1330420"/>
            </a:xfrm>
            <a:custGeom>
              <a:avLst/>
              <a:gdLst/>
              <a:ahLst/>
              <a:cxnLst/>
              <a:rect l="l" t="t" r="r" b="b"/>
              <a:pathLst>
                <a:path w="734852" h="1330420" extrusionOk="0">
                  <a:moveTo>
                    <a:pt x="249476" y="781849"/>
                  </a:moveTo>
                  <a:cubicBezTo>
                    <a:pt x="249476" y="609888"/>
                    <a:pt x="249043" y="437928"/>
                    <a:pt x="249981" y="265968"/>
                  </a:cubicBezTo>
                  <a:cubicBezTo>
                    <a:pt x="249981" y="242525"/>
                    <a:pt x="244788" y="234447"/>
                    <a:pt x="220119" y="235168"/>
                  </a:cubicBezTo>
                  <a:cubicBezTo>
                    <a:pt x="155706" y="236899"/>
                    <a:pt x="91293" y="234807"/>
                    <a:pt x="26880" y="236250"/>
                  </a:cubicBezTo>
                  <a:cubicBezTo>
                    <a:pt x="4736" y="236755"/>
                    <a:pt x="-746" y="229686"/>
                    <a:pt x="-241" y="208335"/>
                  </a:cubicBezTo>
                  <a:cubicBezTo>
                    <a:pt x="1201" y="147890"/>
                    <a:pt x="913" y="87300"/>
                    <a:pt x="-241" y="26782"/>
                  </a:cubicBezTo>
                  <a:cubicBezTo>
                    <a:pt x="-241" y="7811"/>
                    <a:pt x="3221" y="-267"/>
                    <a:pt x="24644" y="-267"/>
                  </a:cubicBezTo>
                  <a:cubicBezTo>
                    <a:pt x="252484" y="454"/>
                    <a:pt x="480346" y="454"/>
                    <a:pt x="708229" y="-267"/>
                  </a:cubicBezTo>
                  <a:cubicBezTo>
                    <a:pt x="728138" y="-267"/>
                    <a:pt x="734990" y="5143"/>
                    <a:pt x="734557" y="25772"/>
                  </a:cubicBezTo>
                  <a:cubicBezTo>
                    <a:pt x="733352" y="87228"/>
                    <a:pt x="733352" y="148705"/>
                    <a:pt x="734557" y="210211"/>
                  </a:cubicBezTo>
                  <a:cubicBezTo>
                    <a:pt x="735062" y="231273"/>
                    <a:pt x="727344" y="236250"/>
                    <a:pt x="708013" y="235962"/>
                  </a:cubicBezTo>
                  <a:cubicBezTo>
                    <a:pt x="643600" y="235024"/>
                    <a:pt x="579115" y="236611"/>
                    <a:pt x="514774" y="235024"/>
                  </a:cubicBezTo>
                  <a:cubicBezTo>
                    <a:pt x="490682" y="234447"/>
                    <a:pt x="484263" y="241516"/>
                    <a:pt x="484335" y="265535"/>
                  </a:cubicBezTo>
                  <a:cubicBezTo>
                    <a:pt x="485056" y="606570"/>
                    <a:pt x="484335" y="947606"/>
                    <a:pt x="485417" y="1288641"/>
                  </a:cubicBezTo>
                  <a:cubicBezTo>
                    <a:pt x="485417" y="1314247"/>
                    <a:pt x="480007" y="1323336"/>
                    <a:pt x="452669" y="1323264"/>
                  </a:cubicBezTo>
                  <a:cubicBezTo>
                    <a:pt x="392151" y="1323264"/>
                    <a:pt x="331633" y="1326365"/>
                    <a:pt x="271188" y="1330044"/>
                  </a:cubicBezTo>
                  <a:cubicBezTo>
                    <a:pt x="245365" y="1331631"/>
                    <a:pt x="249548" y="1315618"/>
                    <a:pt x="249548" y="1300470"/>
                  </a:cubicBezTo>
                  <a:cubicBezTo>
                    <a:pt x="249455" y="1127594"/>
                    <a:pt x="249426" y="954725"/>
                    <a:pt x="249476" y="781849"/>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19"/>
            <p:cNvSpPr/>
            <p:nvPr/>
          </p:nvSpPr>
          <p:spPr>
            <a:xfrm>
              <a:off x="6790332" y="2671693"/>
              <a:ext cx="648400" cy="1359913"/>
            </a:xfrm>
            <a:custGeom>
              <a:avLst/>
              <a:gdLst/>
              <a:ahLst/>
              <a:cxnLst/>
              <a:rect l="l" t="t" r="r" b="b"/>
              <a:pathLst>
                <a:path w="648400" h="1359913" extrusionOk="0">
                  <a:moveTo>
                    <a:pt x="304" y="663918"/>
                  </a:moveTo>
                  <a:cubicBezTo>
                    <a:pt x="304" y="452647"/>
                    <a:pt x="737" y="241375"/>
                    <a:pt x="-200" y="30104"/>
                  </a:cubicBezTo>
                  <a:cubicBezTo>
                    <a:pt x="-200" y="5867"/>
                    <a:pt x="6580" y="-913"/>
                    <a:pt x="30455" y="-192"/>
                  </a:cubicBezTo>
                  <a:cubicBezTo>
                    <a:pt x="87150" y="1540"/>
                    <a:pt x="143917" y="1684"/>
                    <a:pt x="200540" y="-192"/>
                  </a:cubicBezTo>
                  <a:cubicBezTo>
                    <a:pt x="226363" y="-1057"/>
                    <a:pt x="234730" y="5218"/>
                    <a:pt x="234658" y="32700"/>
                  </a:cubicBezTo>
                  <a:cubicBezTo>
                    <a:pt x="233720" y="378424"/>
                    <a:pt x="234658" y="724075"/>
                    <a:pt x="233288" y="1069799"/>
                  </a:cubicBezTo>
                  <a:cubicBezTo>
                    <a:pt x="233288" y="1099806"/>
                    <a:pt x="241943" y="1105865"/>
                    <a:pt x="270219" y="1106802"/>
                  </a:cubicBezTo>
                  <a:cubicBezTo>
                    <a:pt x="388225" y="1111347"/>
                    <a:pt x="506159" y="1119137"/>
                    <a:pt x="624165" y="1124907"/>
                  </a:cubicBezTo>
                  <a:cubicBezTo>
                    <a:pt x="643064" y="1125773"/>
                    <a:pt x="648401" y="1132120"/>
                    <a:pt x="648113" y="1151019"/>
                  </a:cubicBezTo>
                  <a:cubicBezTo>
                    <a:pt x="647009" y="1213534"/>
                    <a:pt x="647009" y="1275928"/>
                    <a:pt x="648113" y="1338198"/>
                  </a:cubicBezTo>
                  <a:cubicBezTo>
                    <a:pt x="648474" y="1356808"/>
                    <a:pt x="642559" y="1360559"/>
                    <a:pt x="624887" y="1359477"/>
                  </a:cubicBezTo>
                  <a:cubicBezTo>
                    <a:pt x="432225" y="1347648"/>
                    <a:pt x="239491" y="1336323"/>
                    <a:pt x="46540" y="1329903"/>
                  </a:cubicBezTo>
                  <a:cubicBezTo>
                    <a:pt x="-10659" y="1328028"/>
                    <a:pt x="665" y="1333871"/>
                    <a:pt x="593" y="1283307"/>
                  </a:cubicBezTo>
                  <a:cubicBezTo>
                    <a:pt x="16" y="1076796"/>
                    <a:pt x="304" y="870141"/>
                    <a:pt x="304" y="663918"/>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4;p19"/>
            <p:cNvSpPr/>
            <p:nvPr/>
          </p:nvSpPr>
          <p:spPr>
            <a:xfrm>
              <a:off x="7629214" y="2671620"/>
              <a:ext cx="236304" cy="1392345"/>
            </a:xfrm>
            <a:custGeom>
              <a:avLst/>
              <a:gdLst/>
              <a:ahLst/>
              <a:cxnLst/>
              <a:rect l="l" t="t" r="r" b="b"/>
              <a:pathLst>
                <a:path w="236304" h="1392345" extrusionOk="0">
                  <a:moveTo>
                    <a:pt x="235309" y="698470"/>
                  </a:moveTo>
                  <a:cubicBezTo>
                    <a:pt x="235309" y="920345"/>
                    <a:pt x="234876" y="1142219"/>
                    <a:pt x="235958" y="1364166"/>
                  </a:cubicBezTo>
                  <a:cubicBezTo>
                    <a:pt x="235958" y="1388763"/>
                    <a:pt x="230332" y="1394173"/>
                    <a:pt x="206024" y="1391432"/>
                  </a:cubicBezTo>
                  <a:cubicBezTo>
                    <a:pt x="148752" y="1385084"/>
                    <a:pt x="91119" y="1380684"/>
                    <a:pt x="33559" y="1378665"/>
                  </a:cubicBezTo>
                  <a:cubicBezTo>
                    <a:pt x="7520" y="1377727"/>
                    <a:pt x="-415" y="1370225"/>
                    <a:pt x="-271" y="1343681"/>
                  </a:cubicBezTo>
                  <a:cubicBezTo>
                    <a:pt x="739" y="1102547"/>
                    <a:pt x="307" y="861414"/>
                    <a:pt x="307" y="620352"/>
                  </a:cubicBezTo>
                  <a:cubicBezTo>
                    <a:pt x="307" y="424372"/>
                    <a:pt x="739" y="228392"/>
                    <a:pt x="-198" y="32484"/>
                  </a:cubicBezTo>
                  <a:cubicBezTo>
                    <a:pt x="-198" y="7383"/>
                    <a:pt x="5860" y="-1056"/>
                    <a:pt x="31828" y="-191"/>
                  </a:cubicBezTo>
                  <a:cubicBezTo>
                    <a:pt x="88523" y="1778"/>
                    <a:pt x="145239" y="1778"/>
                    <a:pt x="201985" y="-191"/>
                  </a:cubicBezTo>
                  <a:cubicBezTo>
                    <a:pt x="227735" y="-1056"/>
                    <a:pt x="236175" y="5147"/>
                    <a:pt x="236031" y="32701"/>
                  </a:cubicBezTo>
                  <a:cubicBezTo>
                    <a:pt x="234804" y="254648"/>
                    <a:pt x="235309" y="476595"/>
                    <a:pt x="235309" y="698470"/>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5" name="Google Shape;115;p19"/>
          <p:cNvSpPr txBox="1"/>
          <p:nvPr/>
        </p:nvSpPr>
        <p:spPr>
          <a:xfrm>
            <a:off x="250849" y="3823300"/>
            <a:ext cx="3525229" cy="1269548"/>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000" b="1" dirty="0">
                <a:solidFill>
                  <a:schemeClr val="lt1"/>
                </a:solidFill>
                <a:latin typeface="Inter"/>
                <a:ea typeface="Inter"/>
                <a:cs typeface="Inter"/>
                <a:sym typeface="Inter"/>
              </a:rPr>
              <a:t>Kelompok 1</a:t>
            </a:r>
            <a:endParaRPr sz="1000" b="1" dirty="0">
              <a:solidFill>
                <a:schemeClr val="lt1"/>
              </a:solidFill>
              <a:latin typeface="Inter"/>
              <a:ea typeface="Inter"/>
              <a:cs typeface="Inter"/>
              <a:sym typeface="Inter"/>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Abidzar M. G. Kurniawan	23521007</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Ihsan Fauzi		23521024</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Adi Wahyu Candra Kusuma	23521048</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Irfan Nugraha		23522004</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Hollyana Puteri Haryono	23522013</a:t>
            </a:r>
            <a:endParaRPr sz="1000" dirty="0">
              <a:solidFill>
                <a:schemeClr val="lt1"/>
              </a:solidFill>
              <a:latin typeface="Inter Light"/>
              <a:ea typeface="Inter Light"/>
              <a:cs typeface="Inter Light"/>
              <a:sym typeface="Inter Light"/>
            </a:endParaRPr>
          </a:p>
        </p:txBody>
      </p:sp>
      <p:sp>
        <p:nvSpPr>
          <p:cNvPr id="116" name="Google Shape;116;p19"/>
          <p:cNvSpPr txBox="1"/>
          <p:nvPr/>
        </p:nvSpPr>
        <p:spPr>
          <a:xfrm>
            <a:off x="3500088" y="4895161"/>
            <a:ext cx="5643912" cy="209258"/>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700" b="1" dirty="0">
                <a:solidFill>
                  <a:schemeClr val="lt1"/>
                </a:solidFill>
                <a:latin typeface="Inter"/>
                <a:ea typeface="Inter"/>
                <a:cs typeface="Inter"/>
                <a:sym typeface="Inter"/>
              </a:rPr>
              <a:t>Slide ini dibuat untuk memenuhi tugas mata kuliah IF6170 Visualisasi dan Narasi Data</a:t>
            </a:r>
            <a:endParaRPr sz="700" b="1" dirty="0">
              <a:solidFill>
                <a:schemeClr val="lt1"/>
              </a:solidFill>
              <a:latin typeface="Inter"/>
              <a:ea typeface="Inter"/>
              <a:cs typeface="Inter"/>
              <a:sym typeface="Inter"/>
            </a:endParaRPr>
          </a:p>
        </p:txBody>
      </p:sp>
      <p:sp>
        <p:nvSpPr>
          <p:cNvPr id="117" name="Google Shape;117;p19"/>
          <p:cNvSpPr txBox="1"/>
          <p:nvPr/>
        </p:nvSpPr>
        <p:spPr>
          <a:xfrm>
            <a:off x="2555860" y="1460224"/>
            <a:ext cx="40323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a:solidFill>
                  <a:srgbClr val="E50914"/>
                </a:solidFill>
                <a:latin typeface="Inter"/>
                <a:ea typeface="Inter"/>
                <a:cs typeface="Inter"/>
                <a:sym typeface="Inter"/>
              </a:rPr>
              <a:t>Visualization on</a:t>
            </a:r>
            <a:endParaRPr sz="1100">
              <a:solidFill>
                <a:srgbClr val="E50914"/>
              </a:solidFill>
            </a:endParaRPr>
          </a:p>
        </p:txBody>
      </p:sp>
      <p:sp>
        <p:nvSpPr>
          <p:cNvPr id="118" name="Google Shape;118;p19"/>
          <p:cNvSpPr txBox="1"/>
          <p:nvPr/>
        </p:nvSpPr>
        <p:spPr>
          <a:xfrm>
            <a:off x="2555860" y="3228549"/>
            <a:ext cx="40323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a:solidFill>
                  <a:srgbClr val="E50914"/>
                </a:solidFill>
                <a:latin typeface="Inter"/>
                <a:ea typeface="Inter"/>
                <a:cs typeface="Inter"/>
                <a:sym typeface="Inter"/>
              </a:rPr>
              <a:t>dataset</a:t>
            </a:r>
            <a:endParaRPr sz="1100">
              <a:solidFill>
                <a:srgbClr val="E509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90"/>
        <p:cNvGrpSpPr/>
        <p:nvPr/>
      </p:nvGrpSpPr>
      <p:grpSpPr>
        <a:xfrm>
          <a:off x="0" y="0"/>
          <a:ext cx="0" cy="0"/>
          <a:chOff x="0" y="0"/>
          <a:chExt cx="0" cy="0"/>
        </a:xfrm>
      </p:grpSpPr>
      <p:sp>
        <p:nvSpPr>
          <p:cNvPr id="291" name="Google Shape;291;p28"/>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REVIEW IMDB</a:t>
            </a:r>
            <a:endParaRPr sz="1100"/>
          </a:p>
        </p:txBody>
      </p:sp>
      <p:sp>
        <p:nvSpPr>
          <p:cNvPr id="292" name="Google Shape;292;p28"/>
          <p:cNvSpPr txBox="1"/>
          <p:nvPr/>
        </p:nvSpPr>
        <p:spPr>
          <a:xfrm>
            <a:off x="1122652" y="4572950"/>
            <a:ext cx="3000000" cy="384900"/>
          </a:xfrm>
          <a:prstGeom prst="rect">
            <a:avLst/>
          </a:prstGeom>
          <a:noFill/>
          <a:ln>
            <a:noFill/>
          </a:ln>
        </p:spPr>
        <p:txBody>
          <a:bodyPr spcFirstLastPara="1" wrap="square" lIns="91425" tIns="91425" rIns="91425" bIns="91425" anchor="t" anchorCtr="0">
            <a:spAutoFit/>
          </a:bodyPr>
          <a:lstStyle/>
          <a:p>
            <a:pPr marL="0" lvl="0" indent="0" algn="ctr" rtl="0">
              <a:lnSpc>
                <a:spcPct val="130000"/>
              </a:lnSpc>
              <a:spcBef>
                <a:spcPts val="0"/>
              </a:spcBef>
              <a:spcAft>
                <a:spcPts val="0"/>
              </a:spcAft>
              <a:buNone/>
            </a:pPr>
            <a:r>
              <a:rPr lang="en" sz="1300">
                <a:solidFill>
                  <a:schemeClr val="lt1"/>
                </a:solidFill>
                <a:latin typeface="Inter SemiBold"/>
                <a:ea typeface="Inter SemiBold"/>
                <a:cs typeface="Inter SemiBold"/>
                <a:sym typeface="Inter SemiBold"/>
              </a:rPr>
              <a:t>The Office</a:t>
            </a:r>
            <a:endParaRPr/>
          </a:p>
        </p:txBody>
      </p:sp>
      <p:sp>
        <p:nvSpPr>
          <p:cNvPr id="293" name="Google Shape;293;p28"/>
          <p:cNvSpPr txBox="1"/>
          <p:nvPr/>
        </p:nvSpPr>
        <p:spPr>
          <a:xfrm>
            <a:off x="5060605" y="4575850"/>
            <a:ext cx="3000000" cy="384900"/>
          </a:xfrm>
          <a:prstGeom prst="rect">
            <a:avLst/>
          </a:prstGeom>
          <a:noFill/>
          <a:ln>
            <a:noFill/>
          </a:ln>
        </p:spPr>
        <p:txBody>
          <a:bodyPr spcFirstLastPara="1" wrap="square" lIns="91425" tIns="91425" rIns="91425" bIns="91425" anchor="t" anchorCtr="0">
            <a:spAutoFit/>
          </a:bodyPr>
          <a:lstStyle/>
          <a:p>
            <a:pPr marL="0" lvl="0" indent="0" algn="ctr" rtl="0">
              <a:lnSpc>
                <a:spcPct val="130000"/>
              </a:lnSpc>
              <a:spcBef>
                <a:spcPts val="0"/>
              </a:spcBef>
              <a:spcAft>
                <a:spcPts val="0"/>
              </a:spcAft>
              <a:buNone/>
            </a:pPr>
            <a:r>
              <a:rPr lang="en" sz="1300">
                <a:solidFill>
                  <a:schemeClr val="lt1"/>
                </a:solidFill>
                <a:latin typeface="Inter SemiBold"/>
                <a:ea typeface="Inter SemiBold"/>
                <a:cs typeface="Inter SemiBold"/>
                <a:sym typeface="Inter SemiBold"/>
              </a:rPr>
              <a:t>Friends</a:t>
            </a:r>
            <a:endParaRPr/>
          </a:p>
        </p:txBody>
      </p:sp>
      <p:pic>
        <p:nvPicPr>
          <p:cNvPr id="294" name="Google Shape;294;p28"/>
          <p:cNvPicPr preferRelativeResize="0"/>
          <p:nvPr/>
        </p:nvPicPr>
        <p:blipFill rotWithShape="1">
          <a:blip r:embed="rId3">
            <a:alphaModFix/>
          </a:blip>
          <a:srcRect l="1662" t="1899" r="1653" b="1696"/>
          <a:stretch/>
        </p:blipFill>
        <p:spPr>
          <a:xfrm>
            <a:off x="822950" y="985475"/>
            <a:ext cx="3543301" cy="3533176"/>
          </a:xfrm>
          <a:prstGeom prst="rect">
            <a:avLst/>
          </a:prstGeom>
          <a:noFill/>
          <a:ln>
            <a:noFill/>
          </a:ln>
        </p:spPr>
      </p:pic>
      <p:pic>
        <p:nvPicPr>
          <p:cNvPr id="295" name="Google Shape;295;p28"/>
          <p:cNvPicPr preferRelativeResize="0"/>
          <p:nvPr/>
        </p:nvPicPr>
        <p:blipFill rotWithShape="1">
          <a:blip r:embed="rId4">
            <a:alphaModFix/>
          </a:blip>
          <a:srcRect l="1624" t="1957" r="1691" b="1638"/>
          <a:stretch/>
        </p:blipFill>
        <p:spPr>
          <a:xfrm>
            <a:off x="4792975" y="985475"/>
            <a:ext cx="3543301" cy="3533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99"/>
        <p:cNvGrpSpPr/>
        <p:nvPr/>
      </p:nvGrpSpPr>
      <p:grpSpPr>
        <a:xfrm>
          <a:off x="0" y="0"/>
          <a:ext cx="0" cy="0"/>
          <a:chOff x="0" y="0"/>
          <a:chExt cx="0" cy="0"/>
        </a:xfrm>
      </p:grpSpPr>
      <p:sp>
        <p:nvSpPr>
          <p:cNvPr id="300" name="Google Shape;300;p29"/>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WHAT SHOULD YOU DO?</a:t>
            </a:r>
            <a:endParaRPr sz="1100"/>
          </a:p>
        </p:txBody>
      </p:sp>
      <p:sp>
        <p:nvSpPr>
          <p:cNvPr id="301" name="Google Shape;301;p29"/>
          <p:cNvSpPr txBox="1"/>
          <p:nvPr/>
        </p:nvSpPr>
        <p:spPr>
          <a:xfrm>
            <a:off x="414950" y="1227200"/>
            <a:ext cx="8411100" cy="2224800"/>
          </a:xfrm>
          <a:prstGeom prst="rect">
            <a:avLst/>
          </a:prstGeom>
          <a:noFill/>
          <a:ln>
            <a:noFill/>
          </a:ln>
        </p:spPr>
        <p:txBody>
          <a:bodyPr spcFirstLastPara="1" wrap="square" lIns="68575" tIns="34275" rIns="68575" bIns="34275" anchor="b" anchorCtr="0">
            <a:noAutofit/>
          </a:bodyPr>
          <a:lstStyle/>
          <a:p>
            <a:pPr marL="457200" marR="0" lvl="0" indent="-317500" algn="just" rtl="0">
              <a:lnSpc>
                <a:spcPct val="130000"/>
              </a:lnSpc>
              <a:spcBef>
                <a:spcPts val="0"/>
              </a:spcBef>
              <a:spcAft>
                <a:spcPts val="0"/>
              </a:spcAft>
              <a:buClr>
                <a:schemeClr val="lt1"/>
              </a:buClr>
              <a:buSzPts val="1400"/>
              <a:buFont typeface="Inter Light"/>
              <a:buAutoNum type="arabicPeriod"/>
            </a:pPr>
            <a:r>
              <a:rPr lang="en" dirty="0">
                <a:solidFill>
                  <a:schemeClr val="lt1"/>
                </a:solidFill>
                <a:latin typeface="Inter Light"/>
                <a:ea typeface="Inter Light"/>
                <a:cs typeface="Inter Light"/>
                <a:sym typeface="Inter Light"/>
              </a:rPr>
              <a:t>Series comedy seperti “The Office” dan “Friends” adalah kesuksesan yang cukup baik, sehingga alangkah baiknya apabila di Estonia, Lithuania, Latvia, dan Jordan dipasarkan series comedy yang serupa. Dua serial ini dapat dijadikan </a:t>
            </a:r>
            <a:r>
              <a:rPr lang="en" dirty="0">
                <a:solidFill>
                  <a:schemeClr val="lt1"/>
                </a:solidFill>
                <a:latin typeface="Inter SemiBold"/>
                <a:ea typeface="Inter SemiBold"/>
                <a:cs typeface="Inter SemiBold"/>
                <a:sym typeface="Inter SemiBold"/>
              </a:rPr>
              <a:t>contoh pembuatan serial comedy </a:t>
            </a:r>
            <a:r>
              <a:rPr lang="en" dirty="0">
                <a:solidFill>
                  <a:schemeClr val="lt1"/>
                </a:solidFill>
                <a:latin typeface="Inter Light"/>
                <a:ea typeface="Inter Light"/>
                <a:cs typeface="Inter Light"/>
                <a:sym typeface="Inter Light"/>
              </a:rPr>
              <a:t>Netflix</a:t>
            </a:r>
            <a:endParaRPr dirty="0">
              <a:solidFill>
                <a:srgbClr val="666666"/>
              </a:solidFill>
              <a:latin typeface="Inter Light"/>
              <a:ea typeface="Inter Light"/>
              <a:cs typeface="Inter Light"/>
              <a:sym typeface="Inter Light"/>
            </a:endParaRPr>
          </a:p>
          <a:p>
            <a:pPr marL="457200" marR="0" lvl="0" indent="-317500" algn="just" rtl="0">
              <a:lnSpc>
                <a:spcPct val="130000"/>
              </a:lnSpc>
              <a:spcBef>
                <a:spcPts val="0"/>
              </a:spcBef>
              <a:spcAft>
                <a:spcPts val="0"/>
              </a:spcAft>
              <a:buClr>
                <a:schemeClr val="lt1"/>
              </a:buClr>
              <a:buSzPts val="1400"/>
              <a:buFont typeface="Inter Light"/>
              <a:buAutoNum type="arabicPeriod"/>
            </a:pPr>
            <a:r>
              <a:rPr lang="en" dirty="0">
                <a:solidFill>
                  <a:schemeClr val="lt1"/>
                </a:solidFill>
                <a:latin typeface="Inter Light"/>
                <a:ea typeface="Inter Light"/>
                <a:cs typeface="Inter Light"/>
                <a:sym typeface="Inter Light"/>
              </a:rPr>
              <a:t>Karakteristik penting dalam pembuatan/pemilihan series comedy: </a:t>
            </a:r>
            <a:endParaRPr dirty="0">
              <a:solidFill>
                <a:schemeClr val="lt1"/>
              </a:solidFill>
              <a:latin typeface="Inter Light"/>
              <a:ea typeface="Inter Light"/>
              <a:cs typeface="Inter Light"/>
              <a:sym typeface="Inter Light"/>
            </a:endParaRPr>
          </a:p>
          <a:p>
            <a:pPr marL="914400" marR="0" lvl="1" indent="-317500" algn="just" rtl="0">
              <a:lnSpc>
                <a:spcPct val="130000"/>
              </a:lnSpc>
              <a:spcBef>
                <a:spcPts val="0"/>
              </a:spcBef>
              <a:spcAft>
                <a:spcPts val="0"/>
              </a:spcAft>
              <a:buClr>
                <a:schemeClr val="lt1"/>
              </a:buClr>
              <a:buSzPts val="1400"/>
              <a:buFont typeface="Inter Light"/>
              <a:buChar char="○"/>
            </a:pPr>
            <a:r>
              <a:rPr lang="en" dirty="0">
                <a:solidFill>
                  <a:schemeClr val="lt1"/>
                </a:solidFill>
                <a:latin typeface="Inter Light"/>
                <a:ea typeface="Inter Light"/>
                <a:cs typeface="Inter Light"/>
                <a:sym typeface="Inter Light"/>
              </a:rPr>
              <a:t> ❗ Pembawaan </a:t>
            </a:r>
            <a:r>
              <a:rPr lang="en" b="1" dirty="0">
                <a:solidFill>
                  <a:schemeClr val="lt1"/>
                </a:solidFill>
                <a:latin typeface="Inter"/>
                <a:ea typeface="Inter"/>
                <a:cs typeface="Inter"/>
                <a:sym typeface="Inter"/>
              </a:rPr>
              <a:t>karakter </a:t>
            </a:r>
            <a:r>
              <a:rPr lang="en" dirty="0">
                <a:solidFill>
                  <a:schemeClr val="lt1"/>
                </a:solidFill>
                <a:latin typeface="Inter Light"/>
                <a:ea typeface="Inter Light"/>
                <a:cs typeface="Inter Light"/>
                <a:sym typeface="Inter Light"/>
              </a:rPr>
              <a:t>yang unik, emosional, relatable serta </a:t>
            </a:r>
            <a:r>
              <a:rPr lang="en" b="1" dirty="0">
                <a:solidFill>
                  <a:schemeClr val="lt1"/>
                </a:solidFill>
                <a:latin typeface="Inter"/>
                <a:ea typeface="Inter"/>
                <a:cs typeface="Inter"/>
                <a:sym typeface="Inter"/>
              </a:rPr>
              <a:t>chemistry </a:t>
            </a:r>
            <a:r>
              <a:rPr lang="en" dirty="0">
                <a:solidFill>
                  <a:schemeClr val="lt1"/>
                </a:solidFill>
                <a:latin typeface="Inter Light"/>
                <a:ea typeface="Inter Light"/>
                <a:cs typeface="Inter Light"/>
                <a:sym typeface="Inter Light"/>
              </a:rPr>
              <a:t>antar karakter </a:t>
            </a:r>
            <a:endParaRPr dirty="0">
              <a:solidFill>
                <a:schemeClr val="lt1"/>
              </a:solidFill>
              <a:latin typeface="Inter Light"/>
              <a:ea typeface="Inter Light"/>
              <a:cs typeface="Inter Light"/>
              <a:sym typeface="Inter Light"/>
            </a:endParaRPr>
          </a:p>
          <a:p>
            <a:pPr marL="914400" marR="0" lvl="1" indent="-317500" algn="just" rtl="0">
              <a:lnSpc>
                <a:spcPct val="130000"/>
              </a:lnSpc>
              <a:spcBef>
                <a:spcPts val="0"/>
              </a:spcBef>
              <a:spcAft>
                <a:spcPts val="0"/>
              </a:spcAft>
              <a:buClr>
                <a:schemeClr val="lt1"/>
              </a:buClr>
              <a:buSzPts val="1400"/>
              <a:buFont typeface="Inter Light"/>
              <a:buChar char="○"/>
            </a:pPr>
            <a:r>
              <a:rPr lang="en" b="1" dirty="0">
                <a:solidFill>
                  <a:schemeClr val="lt1"/>
                </a:solidFill>
                <a:latin typeface="Inter"/>
                <a:ea typeface="Inter"/>
                <a:cs typeface="Inter"/>
                <a:sym typeface="Inter"/>
              </a:rPr>
              <a:t>Theme </a:t>
            </a:r>
            <a:r>
              <a:rPr lang="en" dirty="0">
                <a:solidFill>
                  <a:schemeClr val="lt1"/>
                </a:solidFill>
                <a:latin typeface="Inter Light"/>
                <a:ea typeface="Inter Light"/>
                <a:cs typeface="Inter Light"/>
                <a:sym typeface="Inter Light"/>
              </a:rPr>
              <a:t>dari show itu sendiri (theme song atau fashion style)</a:t>
            </a:r>
            <a:endParaRPr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endParaRPr sz="700" dirty="0">
              <a:solidFill>
                <a:schemeClr val="lt1"/>
              </a:solidFill>
              <a:latin typeface="Inter Light"/>
              <a:ea typeface="Inter Light"/>
              <a:cs typeface="Inter Light"/>
              <a:sym typeface="Inter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305"/>
        <p:cNvGrpSpPr/>
        <p:nvPr/>
      </p:nvGrpSpPr>
      <p:grpSpPr>
        <a:xfrm>
          <a:off x="0" y="0"/>
          <a:ext cx="0" cy="0"/>
          <a:chOff x="0" y="0"/>
          <a:chExt cx="0" cy="0"/>
        </a:xfrm>
      </p:grpSpPr>
      <p:grpSp>
        <p:nvGrpSpPr>
          <p:cNvPr id="306" name="Google Shape;306;p30"/>
          <p:cNvGrpSpPr/>
          <p:nvPr/>
        </p:nvGrpSpPr>
        <p:grpSpPr>
          <a:xfrm>
            <a:off x="2971894" y="2051653"/>
            <a:ext cx="3200565" cy="966717"/>
            <a:chOff x="3262471" y="3795965"/>
            <a:chExt cx="5672750" cy="1713430"/>
          </a:xfrm>
        </p:grpSpPr>
        <p:sp>
          <p:nvSpPr>
            <p:cNvPr id="307" name="Google Shape;307;p30"/>
            <p:cNvSpPr/>
            <p:nvPr/>
          </p:nvSpPr>
          <p:spPr>
            <a:xfrm>
              <a:off x="6182817" y="3811149"/>
              <a:ext cx="842201" cy="1513444"/>
            </a:xfrm>
            <a:custGeom>
              <a:avLst/>
              <a:gdLst/>
              <a:ahLst/>
              <a:cxnLst/>
              <a:rect l="l" t="t" r="r" b="b"/>
              <a:pathLst>
                <a:path w="842201" h="1513444" extrusionOk="0">
                  <a:moveTo>
                    <a:pt x="603913" y="864791"/>
                  </a:moveTo>
                  <a:lnTo>
                    <a:pt x="603913" y="833209"/>
                  </a:lnTo>
                  <a:cubicBezTo>
                    <a:pt x="603913" y="565739"/>
                    <a:pt x="603913" y="298399"/>
                    <a:pt x="603913" y="30930"/>
                  </a:cubicBezTo>
                  <a:cubicBezTo>
                    <a:pt x="603913" y="6366"/>
                    <a:pt x="609762" y="-1042"/>
                    <a:pt x="634975" y="-132"/>
                  </a:cubicBezTo>
                  <a:cubicBezTo>
                    <a:pt x="694629" y="1817"/>
                    <a:pt x="754544" y="1167"/>
                    <a:pt x="814328" y="-132"/>
                  </a:cubicBezTo>
                  <a:cubicBezTo>
                    <a:pt x="833953" y="-132"/>
                    <a:pt x="842140" y="3507"/>
                    <a:pt x="842140" y="25861"/>
                  </a:cubicBezTo>
                  <a:cubicBezTo>
                    <a:pt x="841530" y="512973"/>
                    <a:pt x="841530" y="1000085"/>
                    <a:pt x="842140" y="1487198"/>
                  </a:cubicBezTo>
                  <a:cubicBezTo>
                    <a:pt x="842140" y="1501884"/>
                    <a:pt x="843700" y="1514101"/>
                    <a:pt x="820956" y="1513191"/>
                  </a:cubicBezTo>
                  <a:cubicBezTo>
                    <a:pt x="745576" y="1508252"/>
                    <a:pt x="669936" y="1504873"/>
                    <a:pt x="594296" y="1502404"/>
                  </a:cubicBezTo>
                  <a:cubicBezTo>
                    <a:pt x="577881" y="1504704"/>
                    <a:pt x="562701" y="1493254"/>
                    <a:pt x="560401" y="1476839"/>
                  </a:cubicBezTo>
                  <a:cubicBezTo>
                    <a:pt x="560336" y="1476385"/>
                    <a:pt x="560284" y="1475943"/>
                    <a:pt x="560245" y="1475501"/>
                  </a:cubicBezTo>
                  <a:cubicBezTo>
                    <a:pt x="466539" y="1128622"/>
                    <a:pt x="363866" y="784212"/>
                    <a:pt x="257814" y="440972"/>
                  </a:cubicBezTo>
                  <a:cubicBezTo>
                    <a:pt x="255344" y="432654"/>
                    <a:pt x="252225" y="424596"/>
                    <a:pt x="249236" y="415759"/>
                  </a:cubicBezTo>
                  <a:cubicBezTo>
                    <a:pt x="239099" y="424726"/>
                    <a:pt x="244037" y="435903"/>
                    <a:pt x="244037" y="445261"/>
                  </a:cubicBezTo>
                  <a:cubicBezTo>
                    <a:pt x="244037" y="782262"/>
                    <a:pt x="243258" y="1119264"/>
                    <a:pt x="244037" y="1456396"/>
                  </a:cubicBezTo>
                  <a:cubicBezTo>
                    <a:pt x="244037" y="1486548"/>
                    <a:pt x="235070" y="1492526"/>
                    <a:pt x="207127" y="1490967"/>
                  </a:cubicBezTo>
                  <a:cubicBezTo>
                    <a:pt x="147473" y="1487718"/>
                    <a:pt x="87558" y="1486678"/>
                    <a:pt x="27774" y="1487198"/>
                  </a:cubicBezTo>
                  <a:cubicBezTo>
                    <a:pt x="5030" y="1487198"/>
                    <a:pt x="-39" y="1480439"/>
                    <a:pt x="-39" y="1458605"/>
                  </a:cubicBezTo>
                  <a:cubicBezTo>
                    <a:pt x="741" y="1186197"/>
                    <a:pt x="741" y="913788"/>
                    <a:pt x="-39" y="641379"/>
                  </a:cubicBezTo>
                  <a:cubicBezTo>
                    <a:pt x="-39" y="437593"/>
                    <a:pt x="-39" y="233806"/>
                    <a:pt x="-39" y="30540"/>
                  </a:cubicBezTo>
                  <a:cubicBezTo>
                    <a:pt x="-39" y="7406"/>
                    <a:pt x="5420" y="-132"/>
                    <a:pt x="29594" y="258"/>
                  </a:cubicBezTo>
                  <a:cubicBezTo>
                    <a:pt x="123299" y="1687"/>
                    <a:pt x="217005" y="1297"/>
                    <a:pt x="310580" y="258"/>
                  </a:cubicBezTo>
                  <a:cubicBezTo>
                    <a:pt x="329945" y="258"/>
                    <a:pt x="336573" y="6236"/>
                    <a:pt x="342942" y="25081"/>
                  </a:cubicBezTo>
                  <a:cubicBezTo>
                    <a:pt x="428069" y="298010"/>
                    <a:pt x="511897" y="570938"/>
                    <a:pt x="592736" y="845166"/>
                  </a:cubicBezTo>
                  <a:cubicBezTo>
                    <a:pt x="594815" y="852184"/>
                    <a:pt x="598195" y="858943"/>
                    <a:pt x="600924" y="865831"/>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8" name="Google Shape;308;p30"/>
            <p:cNvSpPr/>
            <p:nvPr/>
          </p:nvSpPr>
          <p:spPr>
            <a:xfrm>
              <a:off x="4189789" y="3811979"/>
              <a:ext cx="836850" cy="1598380"/>
            </a:xfrm>
            <a:custGeom>
              <a:avLst/>
              <a:gdLst/>
              <a:ahLst/>
              <a:cxnLst/>
              <a:rect l="l" t="t" r="r" b="b"/>
              <a:pathLst>
                <a:path w="836850" h="1598380" extrusionOk="0">
                  <a:moveTo>
                    <a:pt x="871" y="799888"/>
                  </a:moveTo>
                  <a:cubicBezTo>
                    <a:pt x="871" y="545285"/>
                    <a:pt x="871" y="290811"/>
                    <a:pt x="-39" y="36208"/>
                  </a:cubicBezTo>
                  <a:cubicBezTo>
                    <a:pt x="-39" y="6316"/>
                    <a:pt x="8669" y="467"/>
                    <a:pt x="36352" y="1247"/>
                  </a:cubicBezTo>
                  <a:cubicBezTo>
                    <a:pt x="103154" y="3067"/>
                    <a:pt x="169957" y="2417"/>
                    <a:pt x="236759" y="597"/>
                  </a:cubicBezTo>
                  <a:cubicBezTo>
                    <a:pt x="261843" y="-182"/>
                    <a:pt x="270550" y="4626"/>
                    <a:pt x="270290" y="32569"/>
                  </a:cubicBezTo>
                  <a:cubicBezTo>
                    <a:pt x="268861" y="227518"/>
                    <a:pt x="270290" y="422467"/>
                    <a:pt x="268861" y="617416"/>
                  </a:cubicBezTo>
                  <a:cubicBezTo>
                    <a:pt x="268861" y="646008"/>
                    <a:pt x="277569" y="648737"/>
                    <a:pt x="302522" y="647178"/>
                  </a:cubicBezTo>
                  <a:cubicBezTo>
                    <a:pt x="379072" y="642239"/>
                    <a:pt x="455882" y="638210"/>
                    <a:pt x="532432" y="637950"/>
                  </a:cubicBezTo>
                  <a:cubicBezTo>
                    <a:pt x="561024" y="637950"/>
                    <a:pt x="563754" y="628203"/>
                    <a:pt x="563624" y="604289"/>
                  </a:cubicBezTo>
                  <a:cubicBezTo>
                    <a:pt x="562714" y="413369"/>
                    <a:pt x="563624" y="222449"/>
                    <a:pt x="562584" y="31529"/>
                  </a:cubicBezTo>
                  <a:cubicBezTo>
                    <a:pt x="562584" y="7486"/>
                    <a:pt x="567653" y="-702"/>
                    <a:pt x="593256" y="-182"/>
                  </a:cubicBezTo>
                  <a:cubicBezTo>
                    <a:pt x="664997" y="1637"/>
                    <a:pt x="736868" y="1247"/>
                    <a:pt x="808609" y="-182"/>
                  </a:cubicBezTo>
                  <a:cubicBezTo>
                    <a:pt x="831353" y="-182"/>
                    <a:pt x="836812" y="6576"/>
                    <a:pt x="836812" y="28670"/>
                  </a:cubicBezTo>
                  <a:cubicBezTo>
                    <a:pt x="836292" y="516822"/>
                    <a:pt x="836292" y="1005013"/>
                    <a:pt x="836812" y="1493256"/>
                  </a:cubicBezTo>
                  <a:cubicBezTo>
                    <a:pt x="836812" y="1517819"/>
                    <a:pt x="827324" y="1523538"/>
                    <a:pt x="806660" y="1524838"/>
                  </a:cubicBezTo>
                  <a:cubicBezTo>
                    <a:pt x="730110" y="1529776"/>
                    <a:pt x="653690" y="1534975"/>
                    <a:pt x="577400" y="1541213"/>
                  </a:cubicBezTo>
                  <a:cubicBezTo>
                    <a:pt x="556735" y="1542903"/>
                    <a:pt x="563234" y="1528997"/>
                    <a:pt x="563104" y="1520029"/>
                  </a:cubicBezTo>
                  <a:cubicBezTo>
                    <a:pt x="563104" y="1462454"/>
                    <a:pt x="563104" y="1404749"/>
                    <a:pt x="563104" y="1347044"/>
                  </a:cubicBezTo>
                  <a:cubicBezTo>
                    <a:pt x="563104" y="1192905"/>
                    <a:pt x="563104" y="1038765"/>
                    <a:pt x="563104" y="884755"/>
                  </a:cubicBezTo>
                  <a:cubicBezTo>
                    <a:pt x="563104" y="862661"/>
                    <a:pt x="558555" y="855773"/>
                    <a:pt x="535421" y="857333"/>
                  </a:cubicBezTo>
                  <a:cubicBezTo>
                    <a:pt x="451983" y="862531"/>
                    <a:pt x="368454" y="866560"/>
                    <a:pt x="284847" y="869420"/>
                  </a:cubicBezTo>
                  <a:cubicBezTo>
                    <a:pt x="261583" y="870199"/>
                    <a:pt x="269381" y="885795"/>
                    <a:pt x="269381" y="896452"/>
                  </a:cubicBezTo>
                  <a:cubicBezTo>
                    <a:pt x="268861" y="1058481"/>
                    <a:pt x="268861" y="1220587"/>
                    <a:pt x="269381" y="1382785"/>
                  </a:cubicBezTo>
                  <a:cubicBezTo>
                    <a:pt x="269381" y="1437370"/>
                    <a:pt x="269381" y="1492086"/>
                    <a:pt x="269381" y="1546802"/>
                  </a:cubicBezTo>
                  <a:cubicBezTo>
                    <a:pt x="269381" y="1562918"/>
                    <a:pt x="264702" y="1570196"/>
                    <a:pt x="248716" y="1571885"/>
                  </a:cubicBezTo>
                  <a:cubicBezTo>
                    <a:pt x="171776" y="1580554"/>
                    <a:pt x="94746" y="1589210"/>
                    <a:pt x="17637" y="1597878"/>
                  </a:cubicBezTo>
                  <a:cubicBezTo>
                    <a:pt x="4640" y="1599308"/>
                    <a:pt x="-428" y="1595799"/>
                    <a:pt x="91" y="1582153"/>
                  </a:cubicBezTo>
                  <a:cubicBezTo>
                    <a:pt x="871" y="1558239"/>
                    <a:pt x="91" y="1534455"/>
                    <a:pt x="91" y="1510541"/>
                  </a:cubicBezTo>
                  <a:cubicBezTo>
                    <a:pt x="611" y="1273393"/>
                    <a:pt x="871" y="1036517"/>
                    <a:pt x="871" y="799888"/>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30"/>
            <p:cNvSpPr/>
            <p:nvPr/>
          </p:nvSpPr>
          <p:spPr>
            <a:xfrm>
              <a:off x="7206499" y="3811551"/>
              <a:ext cx="874580" cy="1605119"/>
            </a:xfrm>
            <a:custGeom>
              <a:avLst/>
              <a:gdLst/>
              <a:ahLst/>
              <a:cxnLst/>
              <a:rect l="l" t="t" r="r" b="b"/>
              <a:pathLst>
                <a:path w="874580" h="1605119" extrusionOk="0">
                  <a:moveTo>
                    <a:pt x="348330" y="911437"/>
                  </a:moveTo>
                  <a:cubicBezTo>
                    <a:pt x="320907" y="957705"/>
                    <a:pt x="295304" y="999944"/>
                    <a:pt x="271260" y="1043092"/>
                  </a:cubicBezTo>
                  <a:cubicBezTo>
                    <a:pt x="268037" y="1052398"/>
                    <a:pt x="267049" y="1062327"/>
                    <a:pt x="268401" y="1072075"/>
                  </a:cubicBezTo>
                  <a:cubicBezTo>
                    <a:pt x="268401" y="1220236"/>
                    <a:pt x="267621" y="1368397"/>
                    <a:pt x="268401" y="1516558"/>
                  </a:cubicBezTo>
                  <a:cubicBezTo>
                    <a:pt x="268401" y="1542551"/>
                    <a:pt x="259953" y="1545540"/>
                    <a:pt x="237989" y="1543591"/>
                  </a:cubicBezTo>
                  <a:cubicBezTo>
                    <a:pt x="165559" y="1536924"/>
                    <a:pt x="93168" y="1531244"/>
                    <a:pt x="20816" y="1526565"/>
                  </a:cubicBezTo>
                  <a:cubicBezTo>
                    <a:pt x="5350" y="1525526"/>
                    <a:pt x="-1278" y="1520717"/>
                    <a:pt x="151" y="1505381"/>
                  </a:cubicBezTo>
                  <a:cubicBezTo>
                    <a:pt x="411" y="1500403"/>
                    <a:pt x="411" y="1495413"/>
                    <a:pt x="151" y="1490435"/>
                  </a:cubicBezTo>
                  <a:cubicBezTo>
                    <a:pt x="151" y="1005233"/>
                    <a:pt x="151" y="520018"/>
                    <a:pt x="151" y="34817"/>
                  </a:cubicBezTo>
                  <a:cubicBezTo>
                    <a:pt x="151" y="8044"/>
                    <a:pt x="6000" y="-1054"/>
                    <a:pt x="34462" y="-144"/>
                  </a:cubicBezTo>
                  <a:cubicBezTo>
                    <a:pt x="103214" y="2195"/>
                    <a:pt x="171966" y="1675"/>
                    <a:pt x="240718" y="-144"/>
                  </a:cubicBezTo>
                  <a:cubicBezTo>
                    <a:pt x="263462" y="-144"/>
                    <a:pt x="268791" y="5834"/>
                    <a:pt x="268661" y="28188"/>
                  </a:cubicBezTo>
                  <a:cubicBezTo>
                    <a:pt x="267751" y="221058"/>
                    <a:pt x="268661" y="413927"/>
                    <a:pt x="268661" y="606797"/>
                  </a:cubicBezTo>
                  <a:lnTo>
                    <a:pt x="268661" y="636429"/>
                  </a:lnTo>
                  <a:lnTo>
                    <a:pt x="272949" y="638118"/>
                  </a:lnTo>
                  <a:cubicBezTo>
                    <a:pt x="297513" y="592630"/>
                    <a:pt x="322207" y="547142"/>
                    <a:pt x="346380" y="501654"/>
                  </a:cubicBezTo>
                  <a:cubicBezTo>
                    <a:pt x="429987" y="343096"/>
                    <a:pt x="513607" y="184537"/>
                    <a:pt x="597215" y="25979"/>
                  </a:cubicBezTo>
                  <a:cubicBezTo>
                    <a:pt x="602959" y="9772"/>
                    <a:pt x="619114" y="-352"/>
                    <a:pt x="636204" y="1545"/>
                  </a:cubicBezTo>
                  <a:cubicBezTo>
                    <a:pt x="706906" y="3105"/>
                    <a:pt x="777646" y="3105"/>
                    <a:pt x="848438" y="1545"/>
                  </a:cubicBezTo>
                  <a:cubicBezTo>
                    <a:pt x="874432" y="1545"/>
                    <a:pt x="877161" y="6354"/>
                    <a:pt x="864814" y="28708"/>
                  </a:cubicBezTo>
                  <a:cubicBezTo>
                    <a:pt x="753564" y="231065"/>
                    <a:pt x="643872" y="434202"/>
                    <a:pt x="531842" y="636169"/>
                  </a:cubicBezTo>
                  <a:cubicBezTo>
                    <a:pt x="517000" y="659238"/>
                    <a:pt x="515375" y="688402"/>
                    <a:pt x="527553" y="712979"/>
                  </a:cubicBezTo>
                  <a:cubicBezTo>
                    <a:pt x="648252" y="994836"/>
                    <a:pt x="760582" y="1280020"/>
                    <a:pt x="864555" y="1568545"/>
                  </a:cubicBezTo>
                  <a:cubicBezTo>
                    <a:pt x="867284" y="1575952"/>
                    <a:pt x="870403" y="1583230"/>
                    <a:pt x="872872" y="1590639"/>
                  </a:cubicBezTo>
                  <a:cubicBezTo>
                    <a:pt x="876771" y="1602206"/>
                    <a:pt x="874302" y="1606235"/>
                    <a:pt x="860526" y="1604545"/>
                  </a:cubicBezTo>
                  <a:cubicBezTo>
                    <a:pt x="779518" y="1595356"/>
                    <a:pt x="698497" y="1586700"/>
                    <a:pt x="617489" y="1578552"/>
                  </a:cubicBezTo>
                  <a:cubicBezTo>
                    <a:pt x="599944" y="1576862"/>
                    <a:pt x="598904" y="1562696"/>
                    <a:pt x="594745" y="1551259"/>
                  </a:cubicBezTo>
                  <a:cubicBezTo>
                    <a:pt x="517415" y="1338375"/>
                    <a:pt x="435277" y="1127180"/>
                    <a:pt x="348330" y="911437"/>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0" name="Google Shape;310;p30"/>
            <p:cNvSpPr/>
            <p:nvPr/>
          </p:nvSpPr>
          <p:spPr>
            <a:xfrm>
              <a:off x="5146488" y="3811325"/>
              <a:ext cx="919811" cy="1515269"/>
            </a:xfrm>
            <a:custGeom>
              <a:avLst/>
              <a:gdLst/>
              <a:ahLst/>
              <a:cxnLst/>
              <a:rect l="l" t="t" r="r" b="b"/>
              <a:pathLst>
                <a:path w="919811" h="1515269" extrusionOk="0">
                  <a:moveTo>
                    <a:pt x="460021" y="82"/>
                  </a:moveTo>
                  <a:cubicBezTo>
                    <a:pt x="515906" y="82"/>
                    <a:pt x="571662" y="992"/>
                    <a:pt x="627547" y="82"/>
                  </a:cubicBezTo>
                  <a:cubicBezTo>
                    <a:pt x="647042" y="82"/>
                    <a:pt x="655620" y="5931"/>
                    <a:pt x="659259" y="25036"/>
                  </a:cubicBezTo>
                  <a:cubicBezTo>
                    <a:pt x="696429" y="226093"/>
                    <a:pt x="734899" y="426760"/>
                    <a:pt x="771679" y="627818"/>
                  </a:cubicBezTo>
                  <a:cubicBezTo>
                    <a:pt x="801051" y="788325"/>
                    <a:pt x="828734" y="949223"/>
                    <a:pt x="856677" y="1109991"/>
                  </a:cubicBezTo>
                  <a:cubicBezTo>
                    <a:pt x="877471" y="1229170"/>
                    <a:pt x="896966" y="1348609"/>
                    <a:pt x="918541" y="1467527"/>
                  </a:cubicBezTo>
                  <a:cubicBezTo>
                    <a:pt x="921530" y="1483383"/>
                    <a:pt x="919841" y="1486243"/>
                    <a:pt x="904894" y="1486372"/>
                  </a:cubicBezTo>
                  <a:cubicBezTo>
                    <a:pt x="828215" y="1487412"/>
                    <a:pt x="751405" y="1488062"/>
                    <a:pt x="674725" y="1491051"/>
                  </a:cubicBezTo>
                  <a:cubicBezTo>
                    <a:pt x="655100" y="1491701"/>
                    <a:pt x="650291" y="1481694"/>
                    <a:pt x="648732" y="1467657"/>
                  </a:cubicBezTo>
                  <a:cubicBezTo>
                    <a:pt x="635735" y="1386948"/>
                    <a:pt x="623388" y="1306240"/>
                    <a:pt x="612341" y="1225401"/>
                  </a:cubicBezTo>
                  <a:cubicBezTo>
                    <a:pt x="609872" y="1207076"/>
                    <a:pt x="602594" y="1202397"/>
                    <a:pt x="585438" y="1202917"/>
                  </a:cubicBezTo>
                  <a:cubicBezTo>
                    <a:pt x="493812" y="1205516"/>
                    <a:pt x="402056" y="1204086"/>
                    <a:pt x="310430" y="1209285"/>
                  </a:cubicBezTo>
                  <a:cubicBezTo>
                    <a:pt x="292235" y="1210325"/>
                    <a:pt x="285607" y="1217603"/>
                    <a:pt x="283397" y="1232419"/>
                  </a:cubicBezTo>
                  <a:cubicBezTo>
                    <a:pt x="270921" y="1315246"/>
                    <a:pt x="258795" y="1398086"/>
                    <a:pt x="247007" y="1480914"/>
                  </a:cubicBezTo>
                  <a:cubicBezTo>
                    <a:pt x="245187" y="1493910"/>
                    <a:pt x="243108" y="1502618"/>
                    <a:pt x="226212" y="1503268"/>
                  </a:cubicBezTo>
                  <a:cubicBezTo>
                    <a:pt x="157590" y="1506257"/>
                    <a:pt x="88968" y="1510416"/>
                    <a:pt x="20346" y="1514835"/>
                  </a:cubicBezTo>
                  <a:cubicBezTo>
                    <a:pt x="2801" y="1516004"/>
                    <a:pt x="-2528" y="1513275"/>
                    <a:pt x="981" y="1493131"/>
                  </a:cubicBezTo>
                  <a:cubicBezTo>
                    <a:pt x="19047" y="1389158"/>
                    <a:pt x="34513" y="1285185"/>
                    <a:pt x="52058" y="1181213"/>
                  </a:cubicBezTo>
                  <a:cubicBezTo>
                    <a:pt x="70513" y="1071651"/>
                    <a:pt x="90008" y="962220"/>
                    <a:pt x="109373" y="852788"/>
                  </a:cubicBezTo>
                  <a:cubicBezTo>
                    <a:pt x="130076" y="736690"/>
                    <a:pt x="151001" y="620578"/>
                    <a:pt x="172146" y="504480"/>
                  </a:cubicBezTo>
                  <a:cubicBezTo>
                    <a:pt x="194761" y="380752"/>
                    <a:pt x="218025" y="257545"/>
                    <a:pt x="240898" y="133427"/>
                  </a:cubicBezTo>
                  <a:cubicBezTo>
                    <a:pt x="247787" y="96777"/>
                    <a:pt x="253895" y="59866"/>
                    <a:pt x="260653" y="23086"/>
                  </a:cubicBezTo>
                  <a:cubicBezTo>
                    <a:pt x="263513" y="6061"/>
                    <a:pt x="271310" y="-698"/>
                    <a:pt x="290026" y="-178"/>
                  </a:cubicBezTo>
                  <a:cubicBezTo>
                    <a:pt x="346821" y="1252"/>
                    <a:pt x="403746" y="-178"/>
                    <a:pt x="460541" y="-178"/>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1" name="Google Shape;311;p30"/>
            <p:cNvSpPr/>
            <p:nvPr/>
          </p:nvSpPr>
          <p:spPr>
            <a:xfrm>
              <a:off x="8144105" y="3795965"/>
              <a:ext cx="791116" cy="1713430"/>
            </a:xfrm>
            <a:custGeom>
              <a:avLst/>
              <a:gdLst/>
              <a:ahLst/>
              <a:cxnLst/>
              <a:rect l="l" t="t" r="r" b="b"/>
              <a:pathLst>
                <a:path w="791116" h="1713430" extrusionOk="0">
                  <a:moveTo>
                    <a:pt x="664895" y="461355"/>
                  </a:moveTo>
                  <a:cubicBezTo>
                    <a:pt x="630064" y="461355"/>
                    <a:pt x="595103" y="460576"/>
                    <a:pt x="560272" y="461355"/>
                  </a:cubicBezTo>
                  <a:cubicBezTo>
                    <a:pt x="541037" y="461355"/>
                    <a:pt x="534279" y="455507"/>
                    <a:pt x="534279" y="435362"/>
                  </a:cubicBezTo>
                  <a:cubicBezTo>
                    <a:pt x="534279" y="396372"/>
                    <a:pt x="537138" y="358033"/>
                    <a:pt x="527131" y="320082"/>
                  </a:cubicBezTo>
                  <a:cubicBezTo>
                    <a:pt x="513900" y="263391"/>
                    <a:pt x="461004" y="225064"/>
                    <a:pt x="403013" y="230146"/>
                  </a:cubicBezTo>
                  <a:cubicBezTo>
                    <a:pt x="330622" y="232745"/>
                    <a:pt x="293712" y="265367"/>
                    <a:pt x="281235" y="331649"/>
                  </a:cubicBezTo>
                  <a:cubicBezTo>
                    <a:pt x="261610" y="435622"/>
                    <a:pt x="300340" y="521400"/>
                    <a:pt x="364283" y="599769"/>
                  </a:cubicBezTo>
                  <a:cubicBezTo>
                    <a:pt x="414190" y="660853"/>
                    <a:pt x="473325" y="712969"/>
                    <a:pt x="529600" y="767815"/>
                  </a:cubicBezTo>
                  <a:cubicBezTo>
                    <a:pt x="624865" y="860870"/>
                    <a:pt x="710512" y="960685"/>
                    <a:pt x="755871" y="1088701"/>
                  </a:cubicBezTo>
                  <a:cubicBezTo>
                    <a:pt x="788271" y="1184538"/>
                    <a:pt x="798500" y="1286483"/>
                    <a:pt x="785763" y="1386843"/>
                  </a:cubicBezTo>
                  <a:cubicBezTo>
                    <a:pt x="781396" y="1436931"/>
                    <a:pt x="770115" y="1486189"/>
                    <a:pt x="752232" y="1533184"/>
                  </a:cubicBezTo>
                  <a:cubicBezTo>
                    <a:pt x="705834" y="1647814"/>
                    <a:pt x="618627" y="1710328"/>
                    <a:pt x="495679" y="1713057"/>
                  </a:cubicBezTo>
                  <a:cubicBezTo>
                    <a:pt x="363114" y="1715916"/>
                    <a:pt x="240036" y="1682515"/>
                    <a:pt x="140222" y="1588810"/>
                  </a:cubicBezTo>
                  <a:cubicBezTo>
                    <a:pt x="68091" y="1521098"/>
                    <a:pt x="30141" y="1435190"/>
                    <a:pt x="12726" y="1339535"/>
                  </a:cubicBezTo>
                  <a:cubicBezTo>
                    <a:pt x="2692" y="1273889"/>
                    <a:pt x="-1441" y="1207464"/>
                    <a:pt x="379" y="1141077"/>
                  </a:cubicBezTo>
                  <a:cubicBezTo>
                    <a:pt x="379" y="1119633"/>
                    <a:pt x="4018" y="1111445"/>
                    <a:pt x="28711" y="1114304"/>
                  </a:cubicBezTo>
                  <a:cubicBezTo>
                    <a:pt x="92914" y="1121972"/>
                    <a:pt x="157508" y="1127301"/>
                    <a:pt x="222101" y="1131590"/>
                  </a:cubicBezTo>
                  <a:cubicBezTo>
                    <a:pt x="247314" y="1133409"/>
                    <a:pt x="257192" y="1141727"/>
                    <a:pt x="256542" y="1169410"/>
                  </a:cubicBezTo>
                  <a:cubicBezTo>
                    <a:pt x="254982" y="1223735"/>
                    <a:pt x="251993" y="1278451"/>
                    <a:pt x="263690" y="1332387"/>
                  </a:cubicBezTo>
                  <a:cubicBezTo>
                    <a:pt x="284224" y="1426482"/>
                    <a:pt x="377670" y="1454945"/>
                    <a:pt x="451751" y="1435450"/>
                  </a:cubicBezTo>
                  <a:cubicBezTo>
                    <a:pt x="495159" y="1424143"/>
                    <a:pt x="516734" y="1380734"/>
                    <a:pt x="521672" y="1325369"/>
                  </a:cubicBezTo>
                  <a:cubicBezTo>
                    <a:pt x="534669" y="1192544"/>
                    <a:pt x="476184" y="1089741"/>
                    <a:pt x="391706" y="996295"/>
                  </a:cubicBezTo>
                  <a:cubicBezTo>
                    <a:pt x="321265" y="918316"/>
                    <a:pt x="240556" y="851773"/>
                    <a:pt x="171674" y="773014"/>
                  </a:cubicBezTo>
                  <a:cubicBezTo>
                    <a:pt x="102792" y="694254"/>
                    <a:pt x="43917" y="610686"/>
                    <a:pt x="22603" y="506454"/>
                  </a:cubicBezTo>
                  <a:cubicBezTo>
                    <a:pt x="1289" y="402221"/>
                    <a:pt x="3888" y="299938"/>
                    <a:pt x="43917" y="200644"/>
                  </a:cubicBezTo>
                  <a:cubicBezTo>
                    <a:pt x="76214" y="117531"/>
                    <a:pt x="144628" y="53652"/>
                    <a:pt x="229769" y="27139"/>
                  </a:cubicBezTo>
                  <a:cubicBezTo>
                    <a:pt x="330193" y="-6496"/>
                    <a:pt x="438416" y="-9160"/>
                    <a:pt x="540387" y="19471"/>
                  </a:cubicBezTo>
                  <a:cubicBezTo>
                    <a:pt x="683350" y="58461"/>
                    <a:pt x="752492" y="160354"/>
                    <a:pt x="778485" y="298248"/>
                  </a:cubicBezTo>
                  <a:cubicBezTo>
                    <a:pt x="786777" y="347102"/>
                    <a:pt x="790870" y="396593"/>
                    <a:pt x="790702" y="446149"/>
                  </a:cubicBezTo>
                  <a:cubicBezTo>
                    <a:pt x="790702" y="464734"/>
                    <a:pt x="784983" y="469803"/>
                    <a:pt x="766788" y="469023"/>
                  </a:cubicBezTo>
                  <a:cubicBezTo>
                    <a:pt x="732997" y="467594"/>
                    <a:pt x="699076" y="469023"/>
                    <a:pt x="665284" y="469023"/>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2" name="Google Shape;312;p30"/>
            <p:cNvSpPr/>
            <p:nvPr/>
          </p:nvSpPr>
          <p:spPr>
            <a:xfrm>
              <a:off x="3262471" y="3814082"/>
              <a:ext cx="818966" cy="1684929"/>
            </a:xfrm>
            <a:custGeom>
              <a:avLst/>
              <a:gdLst/>
              <a:ahLst/>
              <a:cxnLst/>
              <a:rect l="l" t="t" r="r" b="b"/>
              <a:pathLst>
                <a:path w="818966" h="1684929" extrusionOk="0">
                  <a:moveTo>
                    <a:pt x="275891" y="956473"/>
                  </a:moveTo>
                  <a:cubicBezTo>
                    <a:pt x="275891" y="726824"/>
                    <a:pt x="275891" y="497304"/>
                    <a:pt x="275891" y="267654"/>
                  </a:cubicBezTo>
                  <a:cubicBezTo>
                    <a:pt x="275891" y="240101"/>
                    <a:pt x="271602" y="230614"/>
                    <a:pt x="240930" y="232304"/>
                  </a:cubicBezTo>
                  <a:cubicBezTo>
                    <a:pt x="167369" y="236332"/>
                    <a:pt x="93549" y="235033"/>
                    <a:pt x="19988" y="237242"/>
                  </a:cubicBezTo>
                  <a:cubicBezTo>
                    <a:pt x="3612" y="237242"/>
                    <a:pt x="-287" y="232433"/>
                    <a:pt x="-27" y="217227"/>
                  </a:cubicBezTo>
                  <a:cubicBezTo>
                    <a:pt x="623" y="152244"/>
                    <a:pt x="1143" y="87262"/>
                    <a:pt x="-27" y="23448"/>
                  </a:cubicBezTo>
                  <a:cubicBezTo>
                    <a:pt x="-27" y="2914"/>
                    <a:pt x="8031" y="1614"/>
                    <a:pt x="24407" y="1614"/>
                  </a:cubicBezTo>
                  <a:cubicBezTo>
                    <a:pt x="175817" y="1614"/>
                    <a:pt x="327357" y="1614"/>
                    <a:pt x="479288" y="964"/>
                  </a:cubicBezTo>
                  <a:cubicBezTo>
                    <a:pt x="583260" y="964"/>
                    <a:pt x="687233" y="964"/>
                    <a:pt x="790296" y="-205"/>
                  </a:cubicBezTo>
                  <a:cubicBezTo>
                    <a:pt x="812260" y="-205"/>
                    <a:pt x="819538" y="4993"/>
                    <a:pt x="818889" y="27867"/>
                  </a:cubicBezTo>
                  <a:cubicBezTo>
                    <a:pt x="817199" y="83362"/>
                    <a:pt x="817199" y="139118"/>
                    <a:pt x="818889" y="194743"/>
                  </a:cubicBezTo>
                  <a:cubicBezTo>
                    <a:pt x="819538" y="217877"/>
                    <a:pt x="811480" y="222946"/>
                    <a:pt x="789776" y="222816"/>
                  </a:cubicBezTo>
                  <a:cubicBezTo>
                    <a:pt x="719985" y="222816"/>
                    <a:pt x="650323" y="224895"/>
                    <a:pt x="580531" y="223986"/>
                  </a:cubicBezTo>
                  <a:cubicBezTo>
                    <a:pt x="551939" y="223986"/>
                    <a:pt x="541541" y="230484"/>
                    <a:pt x="542321" y="261936"/>
                  </a:cubicBezTo>
                  <a:cubicBezTo>
                    <a:pt x="543621" y="712268"/>
                    <a:pt x="543101" y="1162469"/>
                    <a:pt x="543491" y="1612801"/>
                  </a:cubicBezTo>
                  <a:cubicBezTo>
                    <a:pt x="543491" y="1634506"/>
                    <a:pt x="543491" y="1647632"/>
                    <a:pt x="513989" y="1650751"/>
                  </a:cubicBezTo>
                  <a:cubicBezTo>
                    <a:pt x="442117" y="1658419"/>
                    <a:pt x="371026" y="1671546"/>
                    <a:pt x="299415" y="1683893"/>
                  </a:cubicBezTo>
                  <a:cubicBezTo>
                    <a:pt x="276931" y="1687792"/>
                    <a:pt x="275891" y="1677655"/>
                    <a:pt x="275891" y="1660239"/>
                  </a:cubicBezTo>
                  <a:cubicBezTo>
                    <a:pt x="276151" y="1425612"/>
                    <a:pt x="276151" y="1191023"/>
                    <a:pt x="275891" y="956473"/>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3" name="Google Shape;313;p30"/>
            <p:cNvSpPr/>
            <p:nvPr/>
          </p:nvSpPr>
          <p:spPr>
            <a:xfrm>
              <a:off x="5468970" y="4075573"/>
              <a:ext cx="246263" cy="731707"/>
            </a:xfrm>
            <a:custGeom>
              <a:avLst/>
              <a:gdLst/>
              <a:ahLst/>
              <a:cxnLst/>
              <a:rect l="l" t="t" r="r" b="b"/>
              <a:pathLst>
                <a:path w="246263" h="731707" extrusionOk="0">
                  <a:moveTo>
                    <a:pt x="125323" y="-205"/>
                  </a:moveTo>
                  <a:cubicBezTo>
                    <a:pt x="147157" y="126641"/>
                    <a:pt x="169381" y="253488"/>
                    <a:pt x="190306" y="380465"/>
                  </a:cubicBezTo>
                  <a:cubicBezTo>
                    <a:pt x="209151" y="490026"/>
                    <a:pt x="227346" y="599717"/>
                    <a:pt x="245671" y="709408"/>
                  </a:cubicBezTo>
                  <a:cubicBezTo>
                    <a:pt x="247751" y="721365"/>
                    <a:pt x="244242" y="727994"/>
                    <a:pt x="230465" y="728124"/>
                  </a:cubicBezTo>
                  <a:cubicBezTo>
                    <a:pt x="158724" y="728903"/>
                    <a:pt x="87503" y="729683"/>
                    <a:pt x="15242" y="731502"/>
                  </a:cubicBezTo>
                  <a:cubicBezTo>
                    <a:pt x="-3863" y="731502"/>
                    <a:pt x="-224" y="719416"/>
                    <a:pt x="1205" y="709798"/>
                  </a:cubicBezTo>
                  <a:cubicBezTo>
                    <a:pt x="9263" y="657812"/>
                    <a:pt x="18361" y="605046"/>
                    <a:pt x="27199" y="552670"/>
                  </a:cubicBezTo>
                  <a:cubicBezTo>
                    <a:pt x="44523" y="450776"/>
                    <a:pt x="61861" y="348883"/>
                    <a:pt x="79185" y="246990"/>
                  </a:cubicBezTo>
                  <a:cubicBezTo>
                    <a:pt x="93130" y="164682"/>
                    <a:pt x="107219" y="82362"/>
                    <a:pt x="121424" y="54"/>
                  </a:cubicBezTo>
                  <a:close/>
                </a:path>
              </a:pathLst>
            </a:custGeom>
            <a:solidFill>
              <a:srgbClr val="17161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22"/>
        <p:cNvGrpSpPr/>
        <p:nvPr/>
      </p:nvGrpSpPr>
      <p:grpSpPr>
        <a:xfrm>
          <a:off x="0" y="0"/>
          <a:ext cx="0" cy="0"/>
          <a:chOff x="0" y="0"/>
          <a:chExt cx="0" cy="0"/>
        </a:xfrm>
      </p:grpSpPr>
      <p:sp>
        <p:nvSpPr>
          <p:cNvPr id="123" name="Google Shape;123;p20"/>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LATAR BELAKANG</a:t>
            </a:r>
            <a:endParaRPr sz="1100"/>
          </a:p>
        </p:txBody>
      </p:sp>
      <p:sp>
        <p:nvSpPr>
          <p:cNvPr id="124" name="Google Shape;124;p20"/>
          <p:cNvSpPr txBox="1"/>
          <p:nvPr/>
        </p:nvSpPr>
        <p:spPr>
          <a:xfrm>
            <a:off x="631069" y="805619"/>
            <a:ext cx="7857000" cy="2418000"/>
          </a:xfrm>
          <a:prstGeom prst="rect">
            <a:avLst/>
          </a:prstGeom>
          <a:noFill/>
          <a:ln>
            <a:noFill/>
          </a:ln>
        </p:spPr>
        <p:txBody>
          <a:bodyPr spcFirstLastPara="1" wrap="square" lIns="68575" tIns="34275" rIns="68575" bIns="34275" anchor="b" anchorCtr="0">
            <a:noAutofit/>
          </a:bodyPr>
          <a:lstStyle/>
          <a:p>
            <a:pPr marL="457200" marR="0" lvl="0" indent="-317500" algn="just" rtl="0">
              <a:lnSpc>
                <a:spcPct val="130000"/>
              </a:lnSpc>
              <a:spcBef>
                <a:spcPts val="0"/>
              </a:spcBef>
              <a:spcAft>
                <a:spcPts val="0"/>
              </a:spcAft>
              <a:buClr>
                <a:schemeClr val="lt1"/>
              </a:buClr>
              <a:buSzPts val="1400"/>
              <a:buFont typeface="Inter Light"/>
              <a:buAutoNum type="arabicPeriod"/>
            </a:pPr>
            <a:r>
              <a:rPr lang="en">
                <a:solidFill>
                  <a:schemeClr val="lt1"/>
                </a:solidFill>
                <a:latin typeface="Inter Light"/>
                <a:ea typeface="Inter Light"/>
                <a:cs typeface="Inter Light"/>
                <a:sym typeface="Inter Light"/>
              </a:rPr>
              <a:t>Netflix memasarkan film dan series kepada berbagai negara dengan cara memilih negara-negara terutama berdasarkan kesamaan budaya, kemakmuran konsumen, dan aksesibilitas internet.</a:t>
            </a:r>
            <a:endParaRPr>
              <a:solidFill>
                <a:schemeClr val="lt1"/>
              </a:solidFill>
              <a:latin typeface="Inter Light"/>
              <a:ea typeface="Inter Light"/>
              <a:cs typeface="Inter Light"/>
              <a:sym typeface="Inter Light"/>
            </a:endParaRPr>
          </a:p>
          <a:p>
            <a:pPr marL="457200" marR="0" lvl="0" indent="-317500" algn="just" rtl="0">
              <a:lnSpc>
                <a:spcPct val="130000"/>
              </a:lnSpc>
              <a:spcBef>
                <a:spcPts val="0"/>
              </a:spcBef>
              <a:spcAft>
                <a:spcPts val="0"/>
              </a:spcAft>
              <a:buClr>
                <a:schemeClr val="lt1"/>
              </a:buClr>
              <a:buSzPts val="1400"/>
              <a:buFont typeface="Inter Light"/>
              <a:buAutoNum type="arabicPeriod"/>
            </a:pPr>
            <a:r>
              <a:rPr lang="en">
                <a:solidFill>
                  <a:schemeClr val="lt1"/>
                </a:solidFill>
                <a:latin typeface="Inter Light"/>
                <a:ea typeface="Inter Light"/>
                <a:cs typeface="Inter Light"/>
                <a:sym typeface="Inter Light"/>
              </a:rPr>
              <a:t>Pemasaran film dan series Netflix dipasarkan sesuai segmen dari setiap negara, yang dapat berupa genre yang disukai oleh masing-masing negara.</a:t>
            </a:r>
            <a:endParaRPr>
              <a:solidFill>
                <a:schemeClr val="lt1"/>
              </a:solidFill>
              <a:latin typeface="Inter Light"/>
              <a:ea typeface="Inter Light"/>
              <a:cs typeface="Inter Light"/>
              <a:sym typeface="Inter Light"/>
            </a:endParaRPr>
          </a:p>
          <a:p>
            <a:pPr marL="457200" marR="0" lvl="0" indent="-317500" algn="just" rtl="0">
              <a:lnSpc>
                <a:spcPct val="130000"/>
              </a:lnSpc>
              <a:spcBef>
                <a:spcPts val="0"/>
              </a:spcBef>
              <a:spcAft>
                <a:spcPts val="0"/>
              </a:spcAft>
              <a:buClr>
                <a:schemeClr val="lt1"/>
              </a:buClr>
              <a:buSzPts val="1400"/>
              <a:buFont typeface="Inter Light"/>
              <a:buAutoNum type="arabicPeriod"/>
            </a:pPr>
            <a:r>
              <a:rPr lang="en">
                <a:solidFill>
                  <a:schemeClr val="lt1"/>
                </a:solidFill>
                <a:latin typeface="Inter Light"/>
                <a:ea typeface="Inter Light"/>
                <a:cs typeface="Inter Light"/>
                <a:sym typeface="Inter Light"/>
              </a:rPr>
              <a:t>Netflix juga berfokus pada penambahan lebih banyak bahasa ke sistemnya, sehingga dapat mendukung beberapa negara yang memiliki bahasa yang berbeda dengan film atau series yang dipasarkan.</a:t>
            </a:r>
            <a:endParaRPr>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endParaRPr sz="700">
              <a:solidFill>
                <a:schemeClr val="lt1"/>
              </a:solidFill>
              <a:latin typeface="Inter Light"/>
              <a:ea typeface="Inter Light"/>
              <a:cs typeface="Inter Light"/>
              <a:sym typeface="Inter Light"/>
            </a:endParaRPr>
          </a:p>
        </p:txBody>
      </p:sp>
      <p:sp>
        <p:nvSpPr>
          <p:cNvPr id="125" name="Google Shape;125;p20"/>
          <p:cNvSpPr/>
          <p:nvPr/>
        </p:nvSpPr>
        <p:spPr>
          <a:xfrm>
            <a:off x="1294440"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3</a:t>
            </a:r>
            <a:endParaRPr sz="1100"/>
          </a:p>
        </p:txBody>
      </p:sp>
      <p:sp>
        <p:nvSpPr>
          <p:cNvPr id="126" name="Google Shape;126;p20"/>
          <p:cNvSpPr/>
          <p:nvPr/>
        </p:nvSpPr>
        <p:spPr>
          <a:xfrm>
            <a:off x="1294440"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4</a:t>
            </a:r>
            <a:endParaRPr sz="1100"/>
          </a:p>
        </p:txBody>
      </p:sp>
      <p:sp>
        <p:nvSpPr>
          <p:cNvPr id="127" name="Google Shape;127;p20"/>
          <p:cNvSpPr/>
          <p:nvPr/>
        </p:nvSpPr>
        <p:spPr>
          <a:xfrm>
            <a:off x="684647"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a:t>
            </a:r>
            <a:endParaRPr sz="1100"/>
          </a:p>
        </p:txBody>
      </p:sp>
      <p:sp>
        <p:nvSpPr>
          <p:cNvPr id="128" name="Google Shape;128;p20"/>
          <p:cNvSpPr/>
          <p:nvPr/>
        </p:nvSpPr>
        <p:spPr>
          <a:xfrm>
            <a:off x="684647"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2</a:t>
            </a:r>
            <a:endParaRPr sz="1100"/>
          </a:p>
        </p:txBody>
      </p:sp>
      <p:sp>
        <p:nvSpPr>
          <p:cNvPr id="129" name="Google Shape;129;p20"/>
          <p:cNvSpPr/>
          <p:nvPr/>
        </p:nvSpPr>
        <p:spPr>
          <a:xfrm>
            <a:off x="4343404"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10</a:t>
            </a:r>
            <a:endParaRPr sz="1100"/>
          </a:p>
        </p:txBody>
      </p:sp>
      <p:sp>
        <p:nvSpPr>
          <p:cNvPr id="130" name="Google Shape;130;p20"/>
          <p:cNvSpPr/>
          <p:nvPr/>
        </p:nvSpPr>
        <p:spPr>
          <a:xfrm>
            <a:off x="4343404"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11</a:t>
            </a:r>
            <a:endParaRPr sz="1100"/>
          </a:p>
        </p:txBody>
      </p:sp>
      <p:sp>
        <p:nvSpPr>
          <p:cNvPr id="131" name="Google Shape;131;p20"/>
          <p:cNvSpPr/>
          <p:nvPr/>
        </p:nvSpPr>
        <p:spPr>
          <a:xfrm>
            <a:off x="3733611"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8</a:t>
            </a:r>
            <a:endParaRPr sz="1100"/>
          </a:p>
        </p:txBody>
      </p:sp>
      <p:sp>
        <p:nvSpPr>
          <p:cNvPr id="132" name="Google Shape;132;p20"/>
          <p:cNvSpPr/>
          <p:nvPr/>
        </p:nvSpPr>
        <p:spPr>
          <a:xfrm>
            <a:off x="3733611"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9</a:t>
            </a:r>
            <a:endParaRPr sz="1100"/>
          </a:p>
        </p:txBody>
      </p:sp>
      <p:sp>
        <p:nvSpPr>
          <p:cNvPr id="133" name="Google Shape;133;p20"/>
          <p:cNvSpPr/>
          <p:nvPr/>
        </p:nvSpPr>
        <p:spPr>
          <a:xfrm>
            <a:off x="7392367"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15</a:t>
            </a:r>
            <a:endParaRPr sz="1100"/>
          </a:p>
        </p:txBody>
      </p:sp>
      <p:sp>
        <p:nvSpPr>
          <p:cNvPr id="134" name="Google Shape;134;p20"/>
          <p:cNvSpPr/>
          <p:nvPr/>
        </p:nvSpPr>
        <p:spPr>
          <a:xfrm>
            <a:off x="7392367"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16</a:t>
            </a:r>
            <a:endParaRPr sz="1100"/>
          </a:p>
        </p:txBody>
      </p:sp>
      <p:sp>
        <p:nvSpPr>
          <p:cNvPr id="135" name="Google Shape;135;p20"/>
          <p:cNvSpPr/>
          <p:nvPr/>
        </p:nvSpPr>
        <p:spPr>
          <a:xfrm>
            <a:off x="6782575"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13</a:t>
            </a:r>
            <a:endParaRPr sz="1100"/>
          </a:p>
        </p:txBody>
      </p:sp>
      <p:sp>
        <p:nvSpPr>
          <p:cNvPr id="136" name="Google Shape;136;p20"/>
          <p:cNvSpPr/>
          <p:nvPr/>
        </p:nvSpPr>
        <p:spPr>
          <a:xfrm>
            <a:off x="6782575"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14</a:t>
            </a:r>
            <a:endParaRPr sz="1100"/>
          </a:p>
        </p:txBody>
      </p:sp>
      <p:sp>
        <p:nvSpPr>
          <p:cNvPr id="137" name="Google Shape;137;p20"/>
          <p:cNvSpPr/>
          <p:nvPr/>
        </p:nvSpPr>
        <p:spPr>
          <a:xfrm>
            <a:off x="8002159"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17</a:t>
            </a:r>
            <a:endParaRPr sz="1100"/>
          </a:p>
        </p:txBody>
      </p:sp>
      <p:sp>
        <p:nvSpPr>
          <p:cNvPr id="138" name="Google Shape;138;p20"/>
          <p:cNvSpPr/>
          <p:nvPr/>
        </p:nvSpPr>
        <p:spPr>
          <a:xfrm>
            <a:off x="8002159"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18</a:t>
            </a:r>
            <a:endParaRPr sz="1100"/>
          </a:p>
        </p:txBody>
      </p:sp>
      <p:pic>
        <p:nvPicPr>
          <p:cNvPr id="139" name="Google Shape;139;p20" descr="Graphical user interface, application&#10;&#10;Description automatically generated"/>
          <p:cNvPicPr preferRelativeResize="0">
            <a:picLocks noGrp="1"/>
          </p:cNvPicPr>
          <p:nvPr>
            <p:ph type="pic" idx="2"/>
          </p:nvPr>
        </p:nvPicPr>
        <p:blipFill rotWithShape="1">
          <a:blip r:embed="rId3">
            <a:alphaModFix/>
          </a:blip>
          <a:srcRect t="27852" b="27852"/>
          <a:stretch/>
        </p:blipFill>
        <p:spPr>
          <a:xfrm>
            <a:off x="1904231" y="3601160"/>
            <a:ext cx="1679400" cy="1041900"/>
          </a:xfrm>
          <a:prstGeom prst="roundRect">
            <a:avLst>
              <a:gd name="adj" fmla="val 8711"/>
            </a:avLst>
          </a:prstGeom>
          <a:noFill/>
          <a:ln>
            <a:noFill/>
          </a:ln>
          <a:effectLst>
            <a:outerShdw blurRad="50800" dist="38100" dir="5400000" algn="t" rotWithShape="0">
              <a:srgbClr val="000000">
                <a:alpha val="20000"/>
              </a:srgbClr>
            </a:outerShdw>
          </a:effectLst>
        </p:spPr>
      </p:pic>
      <p:pic>
        <p:nvPicPr>
          <p:cNvPr id="140" name="Google Shape;140;p20" descr="A group of people&#10;&#10;Description automatically generated with low confidence"/>
          <p:cNvPicPr preferRelativeResize="0">
            <a:picLocks noGrp="1"/>
          </p:cNvPicPr>
          <p:nvPr>
            <p:ph type="pic" idx="3"/>
          </p:nvPr>
        </p:nvPicPr>
        <p:blipFill rotWithShape="1">
          <a:blip r:embed="rId4">
            <a:alphaModFix/>
          </a:blip>
          <a:srcRect l="13056" t="5383" r="13056" b="19116"/>
          <a:stretch/>
        </p:blipFill>
        <p:spPr>
          <a:xfrm>
            <a:off x="4953989" y="3609722"/>
            <a:ext cx="1675800" cy="1039800"/>
          </a:xfrm>
          <a:prstGeom prst="roundRect">
            <a:avLst>
              <a:gd name="adj" fmla="val 10875"/>
            </a:avLst>
          </a:prstGeom>
          <a:noFill/>
          <a:ln>
            <a:noFill/>
          </a:ln>
          <a:effectLst>
            <a:outerShdw blurRad="50800" dist="38100" dir="5400000" algn="t" rotWithShape="0">
              <a:srgbClr val="000000">
                <a:alpha val="20000"/>
              </a:srgbClr>
            </a:outerShdw>
          </a:effectLst>
        </p:spPr>
      </p:pic>
      <p:sp>
        <p:nvSpPr>
          <p:cNvPr id="141" name="Google Shape;141;p20"/>
          <p:cNvSpPr/>
          <p:nvPr/>
        </p:nvSpPr>
        <p:spPr>
          <a:xfrm>
            <a:off x="1904231" y="3609704"/>
            <a:ext cx="1679400" cy="1041900"/>
          </a:xfrm>
          <a:prstGeom prst="roundRect">
            <a:avLst>
              <a:gd name="adj" fmla="val 8060"/>
            </a:avLst>
          </a:prstGeom>
          <a:gradFill>
            <a:gsLst>
              <a:gs pos="0">
                <a:srgbClr val="171616">
                  <a:alpha val="20000"/>
                </a:srgbClr>
              </a:gs>
              <a:gs pos="99000">
                <a:srgbClr val="171616"/>
              </a:gs>
              <a:gs pos="100000">
                <a:srgbClr val="171616"/>
              </a:gs>
            </a:gsLst>
            <a:lin ang="5400012" scaled="0"/>
          </a:gradFill>
          <a:ln w="9525" cap="flat" cmpd="sng">
            <a:solidFill>
              <a:srgbClr val="2F5496">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2" name="Google Shape;142;p20"/>
          <p:cNvSpPr txBox="1"/>
          <p:nvPr/>
        </p:nvSpPr>
        <p:spPr>
          <a:xfrm>
            <a:off x="2176988" y="4336625"/>
            <a:ext cx="12591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NOV 6 - ARCANE</a:t>
            </a:r>
            <a:endParaRPr sz="1100"/>
          </a:p>
        </p:txBody>
      </p:sp>
      <p:sp>
        <p:nvSpPr>
          <p:cNvPr id="143" name="Google Shape;143;p20"/>
          <p:cNvSpPr/>
          <p:nvPr/>
        </p:nvSpPr>
        <p:spPr>
          <a:xfrm>
            <a:off x="4950499" y="3613691"/>
            <a:ext cx="1675800" cy="1039800"/>
          </a:xfrm>
          <a:prstGeom prst="roundRect">
            <a:avLst>
              <a:gd name="adj" fmla="val 8060"/>
            </a:avLst>
          </a:prstGeom>
          <a:gradFill>
            <a:gsLst>
              <a:gs pos="0">
                <a:srgbClr val="171616">
                  <a:alpha val="20000"/>
                </a:srgbClr>
              </a:gs>
              <a:gs pos="99000">
                <a:srgbClr val="171616"/>
              </a:gs>
              <a:gs pos="100000">
                <a:srgbClr val="171616"/>
              </a:gs>
            </a:gsLst>
            <a:lin ang="5400012" scaled="0"/>
          </a:gradFill>
          <a:ln w="9525" cap="flat" cmpd="sng">
            <a:solidFill>
              <a:srgbClr val="E50914">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20"/>
          <p:cNvSpPr txBox="1"/>
          <p:nvPr/>
        </p:nvSpPr>
        <p:spPr>
          <a:xfrm>
            <a:off x="4980601" y="4335100"/>
            <a:ext cx="15927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NOV 12 – RED NOTICE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48"/>
        <p:cNvGrpSpPr/>
        <p:nvPr/>
      </p:nvGrpSpPr>
      <p:grpSpPr>
        <a:xfrm>
          <a:off x="0" y="0"/>
          <a:ext cx="0" cy="0"/>
          <a:chOff x="0" y="0"/>
          <a:chExt cx="0" cy="0"/>
        </a:xfrm>
      </p:grpSpPr>
      <p:sp>
        <p:nvSpPr>
          <p:cNvPr id="149" name="Google Shape;149;p21"/>
          <p:cNvSpPr txBox="1"/>
          <p:nvPr/>
        </p:nvSpPr>
        <p:spPr>
          <a:xfrm>
            <a:off x="598865" y="324825"/>
            <a:ext cx="82110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GENRE YANG TERMASUK KE DALAM PERINGKAT 10 BESAR (TOP 10) DI REGION</a:t>
            </a:r>
            <a:endParaRPr sz="1100"/>
          </a:p>
        </p:txBody>
      </p:sp>
      <p:sp>
        <p:nvSpPr>
          <p:cNvPr id="150" name="Google Shape;150;p21"/>
          <p:cNvSpPr/>
          <p:nvPr/>
        </p:nvSpPr>
        <p:spPr>
          <a:xfrm>
            <a:off x="9659615" y="3571444"/>
            <a:ext cx="263400" cy="263400"/>
          </a:xfrm>
          <a:prstGeom prst="ellipse">
            <a:avLst/>
          </a:prstGeom>
          <a:no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1" name="Google Shape;151;p21"/>
          <p:cNvSpPr/>
          <p:nvPr/>
        </p:nvSpPr>
        <p:spPr>
          <a:xfrm>
            <a:off x="9754447" y="3660823"/>
            <a:ext cx="73819" cy="84724"/>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700">
              <a:solidFill>
                <a:srgbClr val="000000"/>
              </a:solidFill>
              <a:latin typeface="Calibri"/>
              <a:ea typeface="Calibri"/>
              <a:cs typeface="Calibri"/>
              <a:sym typeface="Calibri"/>
            </a:endParaRPr>
          </a:p>
        </p:txBody>
      </p:sp>
      <p:sp>
        <p:nvSpPr>
          <p:cNvPr id="152" name="Google Shape;152;p21"/>
          <p:cNvSpPr txBox="1"/>
          <p:nvPr/>
        </p:nvSpPr>
        <p:spPr>
          <a:xfrm>
            <a:off x="631069" y="1110419"/>
            <a:ext cx="78570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Inter Light"/>
                <a:ea typeface="Inter Light"/>
                <a:cs typeface="Inter Light"/>
                <a:sym typeface="Inter Light"/>
              </a:rPr>
              <a:t>Perhitungan genre dihitung dari film/series yang masuk ke dalam top 10 di setiap negaranya dan dikelompokkan berdasarkan region di setiap minggu. </a:t>
            </a:r>
            <a:endParaRPr sz="800">
              <a:solidFill>
                <a:schemeClr val="lt1"/>
              </a:solidFill>
              <a:latin typeface="Inter Light"/>
              <a:ea typeface="Inter Light"/>
              <a:cs typeface="Inter Light"/>
              <a:sym typeface="Inter Light"/>
            </a:endParaRPr>
          </a:p>
        </p:txBody>
      </p:sp>
      <p:sp>
        <p:nvSpPr>
          <p:cNvPr id="153" name="Google Shape;153;p21"/>
          <p:cNvSpPr txBox="1"/>
          <p:nvPr/>
        </p:nvSpPr>
        <p:spPr>
          <a:xfrm>
            <a:off x="6469975" y="2107250"/>
            <a:ext cx="2416500" cy="623400"/>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1000">
                <a:solidFill>
                  <a:schemeClr val="lt1"/>
                </a:solidFill>
                <a:latin typeface="Inter Light"/>
                <a:ea typeface="Inter Light"/>
                <a:cs typeface="Inter Light"/>
                <a:sym typeface="Inter Light"/>
              </a:rPr>
              <a:t>Satu-satunya yang memiliki comedy dengan jumlah TOP 10 yang tinggi: </a:t>
            </a:r>
            <a:r>
              <a:rPr lang="en" sz="1000">
                <a:solidFill>
                  <a:schemeClr val="lt1"/>
                </a:solidFill>
                <a:latin typeface="Inter SemiBold"/>
                <a:ea typeface="Inter SemiBold"/>
                <a:cs typeface="Inter SemiBold"/>
                <a:sym typeface="Inter SemiBold"/>
              </a:rPr>
              <a:t>Nothern Europe</a:t>
            </a:r>
            <a:endParaRPr sz="1000">
              <a:solidFill>
                <a:schemeClr val="lt1"/>
              </a:solidFill>
              <a:latin typeface="Inter SemiBold"/>
              <a:ea typeface="Inter SemiBold"/>
              <a:cs typeface="Inter SemiBold"/>
              <a:sym typeface="Inter SemiBold"/>
            </a:endParaRPr>
          </a:p>
        </p:txBody>
      </p:sp>
      <p:pic>
        <p:nvPicPr>
          <p:cNvPr id="154" name="Google Shape;154;p21"/>
          <p:cNvPicPr preferRelativeResize="0"/>
          <p:nvPr/>
        </p:nvPicPr>
        <p:blipFill rotWithShape="1">
          <a:blip r:embed="rId3">
            <a:alphaModFix/>
          </a:blip>
          <a:srcRect r="8458"/>
          <a:stretch/>
        </p:blipFill>
        <p:spPr>
          <a:xfrm>
            <a:off x="-116089" y="1465577"/>
            <a:ext cx="6846875" cy="3703851"/>
          </a:xfrm>
          <a:prstGeom prst="rect">
            <a:avLst/>
          </a:prstGeom>
          <a:noFill/>
          <a:ln>
            <a:noFill/>
          </a:ln>
        </p:spPr>
      </p:pic>
      <p:sp>
        <p:nvSpPr>
          <p:cNvPr id="155" name="Google Shape;155;p21"/>
          <p:cNvSpPr/>
          <p:nvPr/>
        </p:nvSpPr>
        <p:spPr>
          <a:xfrm>
            <a:off x="3354230" y="2413190"/>
            <a:ext cx="357300" cy="403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59"/>
        <p:cNvGrpSpPr/>
        <p:nvPr/>
      </p:nvGrpSpPr>
      <p:grpSpPr>
        <a:xfrm>
          <a:off x="0" y="0"/>
          <a:ext cx="0" cy="0"/>
          <a:chOff x="0" y="0"/>
          <a:chExt cx="0" cy="0"/>
        </a:xfrm>
      </p:grpSpPr>
      <p:sp>
        <p:nvSpPr>
          <p:cNvPr id="160" name="Google Shape;160;p22"/>
          <p:cNvSpPr txBox="1"/>
          <p:nvPr/>
        </p:nvSpPr>
        <p:spPr>
          <a:xfrm>
            <a:off x="598865" y="324825"/>
            <a:ext cx="82110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GENRE YANG TERMASUK KE DALAM PERINGKAT 10 BESAR (TOP 10) DI SETIAP NEGARA</a:t>
            </a:r>
            <a:endParaRPr sz="1100"/>
          </a:p>
        </p:txBody>
      </p:sp>
      <p:sp>
        <p:nvSpPr>
          <p:cNvPr id="161" name="Google Shape;161;p22"/>
          <p:cNvSpPr/>
          <p:nvPr/>
        </p:nvSpPr>
        <p:spPr>
          <a:xfrm>
            <a:off x="9659615" y="3571444"/>
            <a:ext cx="263400" cy="263400"/>
          </a:xfrm>
          <a:prstGeom prst="ellipse">
            <a:avLst/>
          </a:prstGeom>
          <a:no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2" name="Google Shape;162;p22"/>
          <p:cNvSpPr/>
          <p:nvPr/>
        </p:nvSpPr>
        <p:spPr>
          <a:xfrm>
            <a:off x="9754447" y="3660823"/>
            <a:ext cx="73819" cy="84724"/>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700">
              <a:solidFill>
                <a:srgbClr val="000000"/>
              </a:solidFill>
              <a:latin typeface="Calibri"/>
              <a:ea typeface="Calibri"/>
              <a:cs typeface="Calibri"/>
              <a:sym typeface="Calibri"/>
            </a:endParaRPr>
          </a:p>
        </p:txBody>
      </p:sp>
      <p:pic>
        <p:nvPicPr>
          <p:cNvPr id="163" name="Google Shape;163;p22"/>
          <p:cNvPicPr preferRelativeResize="0"/>
          <p:nvPr/>
        </p:nvPicPr>
        <p:blipFill>
          <a:blip r:embed="rId3">
            <a:alphaModFix/>
          </a:blip>
          <a:stretch>
            <a:fillRect/>
          </a:stretch>
        </p:blipFill>
        <p:spPr>
          <a:xfrm>
            <a:off x="0" y="1519397"/>
            <a:ext cx="9144002" cy="1750257"/>
          </a:xfrm>
          <a:prstGeom prst="rect">
            <a:avLst/>
          </a:prstGeom>
          <a:noFill/>
          <a:ln>
            <a:noFill/>
          </a:ln>
        </p:spPr>
      </p:pic>
      <p:pic>
        <p:nvPicPr>
          <p:cNvPr id="164" name="Google Shape;164;p22"/>
          <p:cNvPicPr preferRelativeResize="0"/>
          <p:nvPr/>
        </p:nvPicPr>
        <p:blipFill>
          <a:blip r:embed="rId4">
            <a:alphaModFix/>
          </a:blip>
          <a:stretch>
            <a:fillRect/>
          </a:stretch>
        </p:blipFill>
        <p:spPr>
          <a:xfrm>
            <a:off x="0" y="3234399"/>
            <a:ext cx="9143999" cy="1951972"/>
          </a:xfrm>
          <a:prstGeom prst="rect">
            <a:avLst/>
          </a:prstGeom>
          <a:noFill/>
          <a:ln>
            <a:noFill/>
          </a:ln>
        </p:spPr>
      </p:pic>
      <p:sp>
        <p:nvSpPr>
          <p:cNvPr id="165" name="Google Shape;165;p22"/>
          <p:cNvSpPr txBox="1"/>
          <p:nvPr/>
        </p:nvSpPr>
        <p:spPr>
          <a:xfrm>
            <a:off x="631069" y="1110419"/>
            <a:ext cx="78570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Inter Light"/>
                <a:ea typeface="Inter Light"/>
                <a:cs typeface="Inter Light"/>
                <a:sym typeface="Inter Light"/>
              </a:rPr>
              <a:t>Perhitungan genre dihitung dari film/series yang masuk ke dalam top 10 di setiap negaranya di setiap minggu. </a:t>
            </a:r>
            <a:endParaRPr sz="800">
              <a:solidFill>
                <a:schemeClr val="lt1"/>
              </a:solidFill>
              <a:latin typeface="Inter Light"/>
              <a:ea typeface="Inter Light"/>
              <a:cs typeface="Inter Light"/>
              <a:sym typeface="Inter Light"/>
            </a:endParaRPr>
          </a:p>
        </p:txBody>
      </p:sp>
      <p:sp>
        <p:nvSpPr>
          <p:cNvPr id="166" name="Google Shape;166;p22"/>
          <p:cNvSpPr/>
          <p:nvPr/>
        </p:nvSpPr>
        <p:spPr>
          <a:xfrm>
            <a:off x="7694750"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374763"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233984"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8614984"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108525" y="1403275"/>
            <a:ext cx="9035400" cy="223200"/>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1000">
                <a:solidFill>
                  <a:schemeClr val="lt1"/>
                </a:solidFill>
                <a:latin typeface="Inter Light"/>
                <a:ea typeface="Inter Light"/>
                <a:cs typeface="Inter Light"/>
                <a:sym typeface="Inter Light"/>
              </a:rPr>
              <a:t>Drama atau action tidak menjadi genre tertinggi di empat negara ini, namun justru comedy lah yang tertinggi </a:t>
            </a:r>
            <a:endParaRPr sz="1000">
              <a:solidFill>
                <a:schemeClr val="lt1"/>
              </a:solidFill>
              <a:latin typeface="Inter Light"/>
              <a:ea typeface="Inter Light"/>
              <a:cs typeface="Inter Light"/>
              <a:sym typeface="Inter Light"/>
            </a:endParaRPr>
          </a:p>
        </p:txBody>
      </p:sp>
      <p:sp>
        <p:nvSpPr>
          <p:cNvPr id="171" name="Google Shape;171;p22"/>
          <p:cNvSpPr txBox="1"/>
          <p:nvPr/>
        </p:nvSpPr>
        <p:spPr>
          <a:xfrm>
            <a:off x="1286994" y="3118029"/>
            <a:ext cx="7857000" cy="223200"/>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1000">
                <a:solidFill>
                  <a:schemeClr val="lt1"/>
                </a:solidFill>
                <a:latin typeface="Inter Light"/>
                <a:ea typeface="Inter Light"/>
                <a:cs typeface="Inter Light"/>
                <a:sym typeface="Inter Light"/>
              </a:rPr>
              <a:t>Russia tidak memiliki banyak top genre</a:t>
            </a:r>
            <a:endParaRPr sz="1000">
              <a:solidFill>
                <a:schemeClr val="lt1"/>
              </a:solidFill>
              <a:latin typeface="Inter Light"/>
              <a:ea typeface="Inter Light"/>
              <a:cs typeface="Inter Light"/>
              <a:sym typeface="Inter Light"/>
            </a:endParaRPr>
          </a:p>
        </p:txBody>
      </p:sp>
      <p:sp>
        <p:nvSpPr>
          <p:cNvPr id="172" name="Google Shape;172;p22"/>
          <p:cNvSpPr/>
          <p:nvPr/>
        </p:nvSpPr>
        <p:spPr>
          <a:xfrm>
            <a:off x="4399800" y="3352975"/>
            <a:ext cx="172200" cy="1168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320050" y="1611850"/>
            <a:ext cx="40548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7620" y="3372955"/>
            <a:ext cx="4374900" cy="11406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4572000" y="3368225"/>
            <a:ext cx="4572000" cy="11406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4546975" y="1611150"/>
            <a:ext cx="31476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7866950" y="1626475"/>
            <a:ext cx="3669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8803680" y="1644463"/>
            <a:ext cx="3669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8421548" y="1655875"/>
            <a:ext cx="1935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83"/>
        <p:cNvGrpSpPr/>
        <p:nvPr/>
      </p:nvGrpSpPr>
      <p:grpSpPr>
        <a:xfrm>
          <a:off x="0" y="0"/>
          <a:ext cx="0" cy="0"/>
          <a:chOff x="0" y="0"/>
          <a:chExt cx="0" cy="0"/>
        </a:xfrm>
      </p:grpSpPr>
      <p:sp>
        <p:nvSpPr>
          <p:cNvPr id="184" name="Google Shape;184;p23"/>
          <p:cNvSpPr/>
          <p:nvPr/>
        </p:nvSpPr>
        <p:spPr>
          <a:xfrm>
            <a:off x="954700" y="14652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Estonia</a:t>
            </a:r>
            <a:endParaRPr sz="1100">
              <a:latin typeface="Inter Medium"/>
              <a:ea typeface="Inter Medium"/>
              <a:cs typeface="Inter Medium"/>
              <a:sym typeface="Inter Medium"/>
            </a:endParaRPr>
          </a:p>
        </p:txBody>
      </p:sp>
      <p:sp>
        <p:nvSpPr>
          <p:cNvPr id="185" name="Google Shape;185;p23"/>
          <p:cNvSpPr/>
          <p:nvPr/>
        </p:nvSpPr>
        <p:spPr>
          <a:xfrm>
            <a:off x="3072489" y="1465250"/>
            <a:ext cx="1503600" cy="809400"/>
          </a:xfrm>
          <a:prstGeom prst="roundRect">
            <a:avLst>
              <a:gd name="adj" fmla="val 8060"/>
            </a:avLst>
          </a:prstGeom>
          <a:solidFill>
            <a:srgbClr val="E50914"/>
          </a:solidFill>
          <a:ln>
            <a:noFill/>
          </a:ln>
          <a:effectLst>
            <a:outerShdw blurRad="76200" dist="63500" dir="5400000" algn="t"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Jordan</a:t>
            </a:r>
            <a:endParaRPr sz="1100">
              <a:latin typeface="Inter Medium"/>
              <a:ea typeface="Inter Medium"/>
              <a:cs typeface="Inter Medium"/>
              <a:sym typeface="Inter Medium"/>
            </a:endParaRPr>
          </a:p>
        </p:txBody>
      </p:sp>
      <p:sp>
        <p:nvSpPr>
          <p:cNvPr id="186" name="Google Shape;186;p23"/>
          <p:cNvSpPr/>
          <p:nvPr/>
        </p:nvSpPr>
        <p:spPr>
          <a:xfrm>
            <a:off x="5190278" y="1465250"/>
            <a:ext cx="1503600" cy="809400"/>
          </a:xfrm>
          <a:prstGeom prst="roundRect">
            <a:avLst>
              <a:gd name="adj" fmla="val 8060"/>
            </a:avLst>
          </a:prstGeom>
          <a:solidFill>
            <a:srgbClr val="E50914"/>
          </a:solidFill>
          <a:ln>
            <a:noFill/>
          </a:ln>
          <a:effectLst>
            <a:outerShdw blurRad="76200" dist="63500" dir="5400000" algn="t"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Latvia</a:t>
            </a:r>
            <a:endParaRPr sz="1100">
              <a:latin typeface="Inter Medium"/>
              <a:ea typeface="Inter Medium"/>
              <a:cs typeface="Inter Medium"/>
              <a:sym typeface="Inter Medium"/>
            </a:endParaRPr>
          </a:p>
        </p:txBody>
      </p:sp>
      <p:sp>
        <p:nvSpPr>
          <p:cNvPr id="187" name="Google Shape;187;p23"/>
          <p:cNvSpPr/>
          <p:nvPr/>
        </p:nvSpPr>
        <p:spPr>
          <a:xfrm>
            <a:off x="7308068" y="1465250"/>
            <a:ext cx="1503600" cy="809400"/>
          </a:xfrm>
          <a:prstGeom prst="roundRect">
            <a:avLst>
              <a:gd name="adj" fmla="val 8060"/>
            </a:avLst>
          </a:prstGeom>
          <a:solidFill>
            <a:srgbClr val="E50914"/>
          </a:solidFill>
          <a:ln>
            <a:noFill/>
          </a:ln>
          <a:effectLst>
            <a:outerShdw blurRad="76200" dist="63500" dir="5400000" algn="t"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Lithuania</a:t>
            </a:r>
            <a:endParaRPr sz="1100">
              <a:latin typeface="Inter Medium"/>
              <a:ea typeface="Inter Medium"/>
              <a:cs typeface="Inter Medium"/>
              <a:sym typeface="Inter Medium"/>
            </a:endParaRPr>
          </a:p>
        </p:txBody>
      </p:sp>
      <p:sp>
        <p:nvSpPr>
          <p:cNvPr id="188" name="Google Shape;188;p23"/>
          <p:cNvSpPr txBox="1"/>
          <p:nvPr/>
        </p:nvSpPr>
        <p:spPr>
          <a:xfrm>
            <a:off x="1060334" y="268470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189" name="Google Shape;189;p23"/>
          <p:cNvSpPr txBox="1"/>
          <p:nvPr/>
        </p:nvSpPr>
        <p:spPr>
          <a:xfrm>
            <a:off x="1017434" y="3185399"/>
            <a:ext cx="13128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Office</a:t>
            </a:r>
            <a:endParaRPr sz="2700" b="1">
              <a:solidFill>
                <a:schemeClr val="lt1"/>
              </a:solidFill>
              <a:latin typeface="Inter"/>
              <a:ea typeface="Inter"/>
              <a:cs typeface="Inter"/>
              <a:sym typeface="Inter"/>
            </a:endParaRPr>
          </a:p>
        </p:txBody>
      </p:sp>
      <p:sp>
        <p:nvSpPr>
          <p:cNvPr id="190" name="Google Shape;190;p23"/>
          <p:cNvSpPr txBox="1"/>
          <p:nvPr/>
        </p:nvSpPr>
        <p:spPr>
          <a:xfrm>
            <a:off x="1012073" y="3686100"/>
            <a:ext cx="13239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191" name="Google Shape;191;p23"/>
          <p:cNvSpPr txBox="1"/>
          <p:nvPr/>
        </p:nvSpPr>
        <p:spPr>
          <a:xfrm>
            <a:off x="984125" y="4186800"/>
            <a:ext cx="13842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New Amsterdam</a:t>
            </a:r>
            <a:endParaRPr sz="2700" b="1">
              <a:solidFill>
                <a:schemeClr val="lt1"/>
              </a:solidFill>
              <a:latin typeface="Inter"/>
              <a:ea typeface="Inter"/>
              <a:cs typeface="Inter"/>
              <a:sym typeface="Inter"/>
            </a:endParaRPr>
          </a:p>
        </p:txBody>
      </p:sp>
      <p:sp>
        <p:nvSpPr>
          <p:cNvPr id="192" name="Google Shape;192;p23"/>
          <p:cNvSpPr txBox="1"/>
          <p:nvPr/>
        </p:nvSpPr>
        <p:spPr>
          <a:xfrm>
            <a:off x="3108231" y="2684700"/>
            <a:ext cx="14070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193" name="Google Shape;193;p23"/>
          <p:cNvSpPr txBox="1"/>
          <p:nvPr/>
        </p:nvSpPr>
        <p:spPr>
          <a:xfrm>
            <a:off x="3096548" y="3185399"/>
            <a:ext cx="14301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194" name="Google Shape;194;p23"/>
          <p:cNvSpPr txBox="1"/>
          <p:nvPr/>
        </p:nvSpPr>
        <p:spPr>
          <a:xfrm>
            <a:off x="3112122" y="3686100"/>
            <a:ext cx="13998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You</a:t>
            </a:r>
            <a:endParaRPr sz="2700" b="1">
              <a:solidFill>
                <a:schemeClr val="lt1"/>
              </a:solidFill>
              <a:latin typeface="Inter"/>
              <a:ea typeface="Inter"/>
              <a:cs typeface="Inter"/>
              <a:sym typeface="Inter"/>
            </a:endParaRPr>
          </a:p>
        </p:txBody>
      </p:sp>
      <p:sp>
        <p:nvSpPr>
          <p:cNvPr id="195" name="Google Shape;195;p23"/>
          <p:cNvSpPr txBox="1"/>
          <p:nvPr/>
        </p:nvSpPr>
        <p:spPr>
          <a:xfrm>
            <a:off x="3303851" y="4186800"/>
            <a:ext cx="101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Witcher</a:t>
            </a:r>
            <a:endParaRPr sz="2700" b="1">
              <a:solidFill>
                <a:schemeClr val="lt1"/>
              </a:solidFill>
              <a:latin typeface="Inter"/>
              <a:ea typeface="Inter"/>
              <a:cs typeface="Inter"/>
              <a:sym typeface="Inter"/>
            </a:endParaRPr>
          </a:p>
        </p:txBody>
      </p:sp>
      <p:sp>
        <p:nvSpPr>
          <p:cNvPr id="196" name="Google Shape;196;p23"/>
          <p:cNvSpPr txBox="1"/>
          <p:nvPr/>
        </p:nvSpPr>
        <p:spPr>
          <a:xfrm>
            <a:off x="5361378" y="2684700"/>
            <a:ext cx="12363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197" name="Google Shape;197;p23"/>
          <p:cNvSpPr txBox="1"/>
          <p:nvPr/>
        </p:nvSpPr>
        <p:spPr>
          <a:xfrm>
            <a:off x="5287089" y="3185399"/>
            <a:ext cx="13842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198" name="Google Shape;198;p23"/>
          <p:cNvSpPr txBox="1"/>
          <p:nvPr/>
        </p:nvSpPr>
        <p:spPr>
          <a:xfrm>
            <a:off x="5263900" y="3686100"/>
            <a:ext cx="14301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The Office</a:t>
            </a:r>
            <a:endParaRPr sz="2700" b="1">
              <a:solidFill>
                <a:schemeClr val="lt1"/>
              </a:solidFill>
              <a:latin typeface="Inter"/>
              <a:ea typeface="Inter"/>
              <a:cs typeface="Inter"/>
              <a:sym typeface="Inter"/>
            </a:endParaRPr>
          </a:p>
        </p:txBody>
      </p:sp>
      <p:sp>
        <p:nvSpPr>
          <p:cNvPr id="199" name="Google Shape;199;p23"/>
          <p:cNvSpPr txBox="1"/>
          <p:nvPr/>
        </p:nvSpPr>
        <p:spPr>
          <a:xfrm>
            <a:off x="5437574" y="4186800"/>
            <a:ext cx="11436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New Amsterdam</a:t>
            </a:r>
            <a:endParaRPr sz="2700" b="1">
              <a:solidFill>
                <a:schemeClr val="lt1"/>
              </a:solidFill>
              <a:latin typeface="Inter"/>
              <a:ea typeface="Inter"/>
              <a:cs typeface="Inter"/>
              <a:sym typeface="Inter"/>
            </a:endParaRPr>
          </a:p>
        </p:txBody>
      </p:sp>
      <p:sp>
        <p:nvSpPr>
          <p:cNvPr id="200" name="Google Shape;200;p23"/>
          <p:cNvSpPr txBox="1"/>
          <p:nvPr/>
        </p:nvSpPr>
        <p:spPr>
          <a:xfrm>
            <a:off x="7488214" y="2684700"/>
            <a:ext cx="11436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The Office</a:t>
            </a:r>
            <a:endParaRPr sz="900" b="1">
              <a:solidFill>
                <a:schemeClr val="lt1"/>
              </a:solidFill>
              <a:latin typeface="Inter"/>
              <a:ea typeface="Inter"/>
              <a:cs typeface="Inter"/>
              <a:sym typeface="Inter"/>
            </a:endParaRPr>
          </a:p>
        </p:txBody>
      </p:sp>
      <p:sp>
        <p:nvSpPr>
          <p:cNvPr id="201" name="Google Shape;201;p23"/>
          <p:cNvSpPr txBox="1"/>
          <p:nvPr/>
        </p:nvSpPr>
        <p:spPr>
          <a:xfrm>
            <a:off x="7530488" y="3185399"/>
            <a:ext cx="1058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202" name="Google Shape;202;p23"/>
          <p:cNvSpPr txBox="1"/>
          <p:nvPr/>
        </p:nvSpPr>
        <p:spPr>
          <a:xfrm>
            <a:off x="7308076" y="3686100"/>
            <a:ext cx="15036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203" name="Google Shape;203;p23"/>
          <p:cNvSpPr txBox="1"/>
          <p:nvPr/>
        </p:nvSpPr>
        <p:spPr>
          <a:xfrm>
            <a:off x="7514001" y="4186800"/>
            <a:ext cx="11436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New Amsterdam</a:t>
            </a:r>
            <a:endParaRPr sz="2700" b="1">
              <a:solidFill>
                <a:schemeClr val="lt1"/>
              </a:solidFill>
              <a:latin typeface="Inter"/>
              <a:ea typeface="Inter"/>
              <a:cs typeface="Inter"/>
              <a:sym typeface="Inter"/>
            </a:endParaRPr>
          </a:p>
        </p:txBody>
      </p:sp>
      <p:sp>
        <p:nvSpPr>
          <p:cNvPr id="204" name="Google Shape;204;p23"/>
          <p:cNvSpPr txBox="1"/>
          <p:nvPr/>
        </p:nvSpPr>
        <p:spPr>
          <a:xfrm>
            <a:off x="598837" y="324825"/>
            <a:ext cx="7857000" cy="8082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 sz="2400" b="1">
                <a:solidFill>
                  <a:schemeClr val="lt1"/>
                </a:solidFill>
                <a:latin typeface="Inter"/>
                <a:ea typeface="Inter"/>
                <a:cs typeface="Inter"/>
                <a:sym typeface="Inter"/>
              </a:rPr>
              <a:t>“COMEDY COUNTRIES” TOP MOVIE/SERIES</a:t>
            </a:r>
            <a:endParaRPr sz="1100"/>
          </a:p>
          <a:p>
            <a:pPr marL="0" marR="0" lvl="0" indent="0" algn="l" rtl="0">
              <a:spcBef>
                <a:spcPts val="0"/>
              </a:spcBef>
              <a:spcAft>
                <a:spcPts val="0"/>
              </a:spcAft>
              <a:buNone/>
            </a:pPr>
            <a:endParaRPr sz="2400" b="1">
              <a:solidFill>
                <a:schemeClr val="lt1"/>
              </a:solidFill>
              <a:latin typeface="Inter"/>
              <a:ea typeface="Inter"/>
              <a:cs typeface="Inter"/>
              <a:sym typeface="Inter"/>
            </a:endParaRPr>
          </a:p>
        </p:txBody>
      </p:sp>
      <p:sp>
        <p:nvSpPr>
          <p:cNvPr id="205" name="Google Shape;205;p23"/>
          <p:cNvSpPr txBox="1"/>
          <p:nvPr/>
        </p:nvSpPr>
        <p:spPr>
          <a:xfrm>
            <a:off x="631069" y="805619"/>
            <a:ext cx="7857000" cy="423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Estonia, Jordan, Latvia, Lithuania negara-negara yang number 1 genrenya adalah Comedy. </a:t>
            </a:r>
            <a:endParaRPr sz="100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Series bergenre comedy yang paling diminati adalah The Office dan Friends.</a:t>
            </a:r>
            <a:endParaRPr sz="1000">
              <a:solidFill>
                <a:schemeClr val="lt1"/>
              </a:solidFill>
              <a:latin typeface="Inter Light"/>
              <a:ea typeface="Inter Light"/>
              <a:cs typeface="Inter Light"/>
              <a:sym typeface="Inter Light"/>
            </a:endParaRPr>
          </a:p>
        </p:txBody>
      </p:sp>
      <p:sp>
        <p:nvSpPr>
          <p:cNvPr id="206" name="Google Shape;206;p23"/>
          <p:cNvSpPr txBox="1"/>
          <p:nvPr/>
        </p:nvSpPr>
        <p:spPr>
          <a:xfrm>
            <a:off x="984125" y="4720200"/>
            <a:ext cx="13842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Circle</a:t>
            </a:r>
            <a:endParaRPr sz="2700" b="1">
              <a:solidFill>
                <a:schemeClr val="lt1"/>
              </a:solidFill>
              <a:latin typeface="Inter"/>
              <a:ea typeface="Inter"/>
              <a:cs typeface="Inter"/>
              <a:sym typeface="Inter"/>
            </a:endParaRPr>
          </a:p>
        </p:txBody>
      </p:sp>
      <p:sp>
        <p:nvSpPr>
          <p:cNvPr id="207" name="Google Shape;207;p23"/>
          <p:cNvSpPr txBox="1"/>
          <p:nvPr/>
        </p:nvSpPr>
        <p:spPr>
          <a:xfrm>
            <a:off x="3317651" y="4720200"/>
            <a:ext cx="101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Bridgerton</a:t>
            </a:r>
            <a:endParaRPr sz="2700" b="1">
              <a:solidFill>
                <a:schemeClr val="lt1"/>
              </a:solidFill>
              <a:latin typeface="Inter"/>
              <a:ea typeface="Inter"/>
              <a:cs typeface="Inter"/>
              <a:sym typeface="Inter"/>
            </a:endParaRPr>
          </a:p>
        </p:txBody>
      </p:sp>
      <p:sp>
        <p:nvSpPr>
          <p:cNvPr id="208" name="Google Shape;208;p23"/>
          <p:cNvSpPr txBox="1"/>
          <p:nvPr/>
        </p:nvSpPr>
        <p:spPr>
          <a:xfrm>
            <a:off x="5513880" y="4720200"/>
            <a:ext cx="9168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Circle</a:t>
            </a:r>
            <a:endParaRPr sz="2700" b="1">
              <a:solidFill>
                <a:schemeClr val="lt1"/>
              </a:solidFill>
              <a:latin typeface="Inter"/>
              <a:ea typeface="Inter"/>
              <a:cs typeface="Inter"/>
              <a:sym typeface="Inter"/>
            </a:endParaRPr>
          </a:p>
        </p:txBody>
      </p:sp>
      <p:sp>
        <p:nvSpPr>
          <p:cNvPr id="209" name="Google Shape;209;p23"/>
          <p:cNvSpPr txBox="1"/>
          <p:nvPr/>
        </p:nvSpPr>
        <p:spPr>
          <a:xfrm>
            <a:off x="7574438" y="4720200"/>
            <a:ext cx="101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Sex Education</a:t>
            </a:r>
            <a:endParaRPr sz="2700" b="1">
              <a:solidFill>
                <a:schemeClr val="lt1"/>
              </a:solidFill>
              <a:latin typeface="Inter"/>
              <a:ea typeface="Inter"/>
              <a:cs typeface="Inter"/>
              <a:sym typeface="Inter"/>
            </a:endParaRPr>
          </a:p>
        </p:txBody>
      </p:sp>
      <p:sp>
        <p:nvSpPr>
          <p:cNvPr id="210" name="Google Shape;210;p23"/>
          <p:cNvSpPr/>
          <p:nvPr/>
        </p:nvSpPr>
        <p:spPr>
          <a:xfrm>
            <a:off x="320097" y="25651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a:t>
            </a:r>
            <a:endParaRPr sz="1100"/>
          </a:p>
        </p:txBody>
      </p:sp>
      <p:sp>
        <p:nvSpPr>
          <p:cNvPr id="211" name="Google Shape;211;p23"/>
          <p:cNvSpPr/>
          <p:nvPr/>
        </p:nvSpPr>
        <p:spPr>
          <a:xfrm>
            <a:off x="320097" y="306073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2</a:t>
            </a:r>
            <a:endParaRPr sz="1100"/>
          </a:p>
        </p:txBody>
      </p:sp>
      <p:sp>
        <p:nvSpPr>
          <p:cNvPr id="212" name="Google Shape;212;p23"/>
          <p:cNvSpPr/>
          <p:nvPr/>
        </p:nvSpPr>
        <p:spPr>
          <a:xfrm>
            <a:off x="320097" y="35557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3</a:t>
            </a:r>
            <a:endParaRPr sz="1100"/>
          </a:p>
        </p:txBody>
      </p:sp>
      <p:sp>
        <p:nvSpPr>
          <p:cNvPr id="213" name="Google Shape;213;p23"/>
          <p:cNvSpPr/>
          <p:nvPr/>
        </p:nvSpPr>
        <p:spPr>
          <a:xfrm>
            <a:off x="320097" y="405133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4</a:t>
            </a:r>
            <a:endParaRPr sz="1100"/>
          </a:p>
        </p:txBody>
      </p:sp>
      <p:sp>
        <p:nvSpPr>
          <p:cNvPr id="214" name="Google Shape;214;p23"/>
          <p:cNvSpPr/>
          <p:nvPr/>
        </p:nvSpPr>
        <p:spPr>
          <a:xfrm>
            <a:off x="320097" y="4555770"/>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5</a:t>
            </a:r>
            <a:endParaRPr sz="1100"/>
          </a:p>
        </p:txBody>
      </p:sp>
      <p:sp>
        <p:nvSpPr>
          <p:cNvPr id="215" name="Google Shape;215;p23"/>
          <p:cNvSpPr/>
          <p:nvPr/>
        </p:nvSpPr>
        <p:spPr>
          <a:xfrm>
            <a:off x="2286725" y="3244475"/>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286725" y="3701675"/>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8611325" y="2729032"/>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8611325" y="323502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6553925" y="274097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6553925" y="373157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8611325" y="475902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7374525" y="582100"/>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7263525" y="412300"/>
            <a:ext cx="1776900" cy="457200"/>
          </a:xfrm>
          <a:prstGeom prst="roundRect">
            <a:avLst>
              <a:gd name="adj" fmla="val 16667"/>
            </a:avLst>
          </a:prstGeom>
          <a:solidFill>
            <a:srgbClr val="3A3838">
              <a:alpha val="4762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r" rtl="0">
              <a:spcBef>
                <a:spcPts val="0"/>
              </a:spcBef>
              <a:spcAft>
                <a:spcPts val="0"/>
              </a:spcAft>
              <a:buNone/>
            </a:pPr>
            <a:r>
              <a:rPr lang="en" sz="800">
                <a:solidFill>
                  <a:schemeClr val="lt1"/>
                </a:solidFill>
                <a:latin typeface="Inter"/>
                <a:ea typeface="Inter"/>
                <a:cs typeface="Inter"/>
                <a:sym typeface="Inter"/>
              </a:rPr>
              <a:t>FIlm/Series genre Comedy</a:t>
            </a:r>
            <a:endParaRPr sz="1100"/>
          </a:p>
        </p:txBody>
      </p:sp>
      <p:sp>
        <p:nvSpPr>
          <p:cNvPr id="224" name="Google Shape;224;p23"/>
          <p:cNvSpPr/>
          <p:nvPr/>
        </p:nvSpPr>
        <p:spPr>
          <a:xfrm>
            <a:off x="4360532" y="2735685"/>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28"/>
        <p:cNvGrpSpPr/>
        <p:nvPr/>
      </p:nvGrpSpPr>
      <p:grpSpPr>
        <a:xfrm>
          <a:off x="0" y="0"/>
          <a:ext cx="0" cy="0"/>
          <a:chOff x="0" y="0"/>
          <a:chExt cx="0" cy="0"/>
        </a:xfrm>
      </p:grpSpPr>
      <p:sp>
        <p:nvSpPr>
          <p:cNvPr id="229" name="Google Shape;229;p24"/>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RATINGS</a:t>
            </a:r>
            <a:endParaRPr sz="1100"/>
          </a:p>
        </p:txBody>
      </p:sp>
      <p:sp>
        <p:nvSpPr>
          <p:cNvPr id="230" name="Google Shape;230;p24"/>
          <p:cNvSpPr/>
          <p:nvPr/>
        </p:nvSpPr>
        <p:spPr>
          <a:xfrm>
            <a:off x="4018575" y="15414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The Office</a:t>
            </a:r>
            <a:endParaRPr sz="1100">
              <a:latin typeface="Inter Medium"/>
              <a:ea typeface="Inter Medium"/>
              <a:cs typeface="Inter Medium"/>
              <a:sym typeface="Inter Medium"/>
            </a:endParaRPr>
          </a:p>
        </p:txBody>
      </p:sp>
      <p:sp>
        <p:nvSpPr>
          <p:cNvPr id="231" name="Google Shape;231;p24"/>
          <p:cNvSpPr/>
          <p:nvPr/>
        </p:nvSpPr>
        <p:spPr>
          <a:xfrm>
            <a:off x="6823975" y="15414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Friends</a:t>
            </a:r>
            <a:endParaRPr sz="1100">
              <a:latin typeface="Inter Medium"/>
              <a:ea typeface="Inter Medium"/>
              <a:cs typeface="Inter Medium"/>
              <a:sym typeface="Inter Medium"/>
            </a:endParaRPr>
          </a:p>
        </p:txBody>
      </p:sp>
      <p:sp>
        <p:nvSpPr>
          <p:cNvPr id="232" name="Google Shape;232;p24"/>
          <p:cNvSpPr/>
          <p:nvPr/>
        </p:nvSpPr>
        <p:spPr>
          <a:xfrm>
            <a:off x="624897" y="26413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Inter"/>
                <a:ea typeface="Inter"/>
                <a:cs typeface="Inter"/>
                <a:sym typeface="Inter"/>
              </a:rPr>
              <a:t>1</a:t>
            </a:r>
            <a:endParaRPr/>
          </a:p>
        </p:txBody>
      </p:sp>
      <p:sp>
        <p:nvSpPr>
          <p:cNvPr id="233" name="Google Shape;233;p24"/>
          <p:cNvSpPr txBox="1"/>
          <p:nvPr/>
        </p:nvSpPr>
        <p:spPr>
          <a:xfrm>
            <a:off x="1365134" y="2760900"/>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IMDb</a:t>
            </a:r>
            <a:endParaRPr sz="3000" b="1">
              <a:solidFill>
                <a:schemeClr val="lt1"/>
              </a:solidFill>
              <a:latin typeface="Inter"/>
              <a:ea typeface="Inter"/>
              <a:cs typeface="Inter"/>
              <a:sym typeface="Inter"/>
            </a:endParaRPr>
          </a:p>
        </p:txBody>
      </p:sp>
      <p:sp>
        <p:nvSpPr>
          <p:cNvPr id="234" name="Google Shape;234;p24"/>
          <p:cNvSpPr/>
          <p:nvPr/>
        </p:nvSpPr>
        <p:spPr>
          <a:xfrm>
            <a:off x="624897" y="31747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Inter"/>
                <a:ea typeface="Inter"/>
                <a:cs typeface="Inter"/>
                <a:sym typeface="Inter"/>
              </a:rPr>
              <a:t>2</a:t>
            </a:r>
            <a:endParaRPr/>
          </a:p>
        </p:txBody>
      </p:sp>
      <p:sp>
        <p:nvSpPr>
          <p:cNvPr id="235" name="Google Shape;235;p24"/>
          <p:cNvSpPr txBox="1"/>
          <p:nvPr/>
        </p:nvSpPr>
        <p:spPr>
          <a:xfrm>
            <a:off x="1351784" y="3206975"/>
            <a:ext cx="12264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Rotten Tomatoes</a:t>
            </a:r>
            <a:endParaRPr sz="3000" b="1">
              <a:solidFill>
                <a:schemeClr val="lt1"/>
              </a:solidFill>
              <a:latin typeface="Inter"/>
              <a:ea typeface="Inter"/>
              <a:cs typeface="Inter"/>
              <a:sym typeface="Inter"/>
            </a:endParaRPr>
          </a:p>
        </p:txBody>
      </p:sp>
      <p:sp>
        <p:nvSpPr>
          <p:cNvPr id="236" name="Google Shape;236;p24"/>
          <p:cNvSpPr/>
          <p:nvPr/>
        </p:nvSpPr>
        <p:spPr>
          <a:xfrm>
            <a:off x="624897" y="37081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Inter"/>
                <a:ea typeface="Inter"/>
                <a:cs typeface="Inter"/>
                <a:sym typeface="Inter"/>
              </a:rPr>
              <a:t>3</a:t>
            </a:r>
            <a:endParaRPr/>
          </a:p>
        </p:txBody>
      </p:sp>
      <p:sp>
        <p:nvSpPr>
          <p:cNvPr id="237" name="Google Shape;237;p24"/>
          <p:cNvSpPr txBox="1"/>
          <p:nvPr/>
        </p:nvSpPr>
        <p:spPr>
          <a:xfrm>
            <a:off x="1365134" y="3837850"/>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RatinGraph</a:t>
            </a:r>
            <a:endParaRPr sz="3000" b="1">
              <a:solidFill>
                <a:schemeClr val="lt1"/>
              </a:solidFill>
              <a:latin typeface="Inter"/>
              <a:ea typeface="Inter"/>
              <a:cs typeface="Inter"/>
              <a:sym typeface="Inter"/>
            </a:endParaRPr>
          </a:p>
        </p:txBody>
      </p:sp>
      <p:sp>
        <p:nvSpPr>
          <p:cNvPr id="238" name="Google Shape;238;p24"/>
          <p:cNvSpPr txBox="1"/>
          <p:nvPr/>
        </p:nvSpPr>
        <p:spPr>
          <a:xfrm>
            <a:off x="4157184" y="27659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9.0/10.0</a:t>
            </a:r>
            <a:endParaRPr sz="3000" b="1">
              <a:solidFill>
                <a:schemeClr val="lt1"/>
              </a:solidFill>
              <a:latin typeface="Inter"/>
              <a:ea typeface="Inter"/>
              <a:cs typeface="Inter"/>
              <a:sym typeface="Inter"/>
            </a:endParaRPr>
          </a:p>
        </p:txBody>
      </p:sp>
      <p:sp>
        <p:nvSpPr>
          <p:cNvPr id="239" name="Google Shape;239;p24"/>
          <p:cNvSpPr txBox="1"/>
          <p:nvPr/>
        </p:nvSpPr>
        <p:spPr>
          <a:xfrm>
            <a:off x="4157184" y="32993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89/100</a:t>
            </a:r>
            <a:endParaRPr sz="3000" b="1">
              <a:solidFill>
                <a:schemeClr val="lt1"/>
              </a:solidFill>
              <a:latin typeface="Inter"/>
              <a:ea typeface="Inter"/>
              <a:cs typeface="Inter"/>
              <a:sym typeface="Inter"/>
            </a:endParaRPr>
          </a:p>
        </p:txBody>
      </p:sp>
      <p:sp>
        <p:nvSpPr>
          <p:cNvPr id="240" name="Google Shape;240;p24"/>
          <p:cNvSpPr txBox="1"/>
          <p:nvPr/>
        </p:nvSpPr>
        <p:spPr>
          <a:xfrm>
            <a:off x="4157184" y="38327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8.1/10.0</a:t>
            </a:r>
            <a:endParaRPr sz="3000" b="1">
              <a:solidFill>
                <a:schemeClr val="lt1"/>
              </a:solidFill>
              <a:latin typeface="Inter"/>
              <a:ea typeface="Inter"/>
              <a:cs typeface="Inter"/>
              <a:sym typeface="Inter"/>
            </a:endParaRPr>
          </a:p>
        </p:txBody>
      </p:sp>
      <p:sp>
        <p:nvSpPr>
          <p:cNvPr id="241" name="Google Shape;241;p24"/>
          <p:cNvSpPr txBox="1"/>
          <p:nvPr/>
        </p:nvSpPr>
        <p:spPr>
          <a:xfrm>
            <a:off x="6962584" y="27659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8.9/10.0</a:t>
            </a:r>
            <a:endParaRPr sz="3000" b="1">
              <a:solidFill>
                <a:schemeClr val="lt1"/>
              </a:solidFill>
              <a:latin typeface="Inter"/>
              <a:ea typeface="Inter"/>
              <a:cs typeface="Inter"/>
              <a:sym typeface="Inter"/>
            </a:endParaRPr>
          </a:p>
        </p:txBody>
      </p:sp>
      <p:sp>
        <p:nvSpPr>
          <p:cNvPr id="242" name="Google Shape;242;p24"/>
          <p:cNvSpPr txBox="1"/>
          <p:nvPr/>
        </p:nvSpPr>
        <p:spPr>
          <a:xfrm>
            <a:off x="6962584" y="32993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93/100</a:t>
            </a:r>
            <a:endParaRPr sz="3000" b="1">
              <a:solidFill>
                <a:schemeClr val="lt1"/>
              </a:solidFill>
              <a:latin typeface="Inter"/>
              <a:ea typeface="Inter"/>
              <a:cs typeface="Inter"/>
              <a:sym typeface="Inter"/>
            </a:endParaRPr>
          </a:p>
        </p:txBody>
      </p:sp>
      <p:sp>
        <p:nvSpPr>
          <p:cNvPr id="243" name="Google Shape;243;p24"/>
          <p:cNvSpPr txBox="1"/>
          <p:nvPr/>
        </p:nvSpPr>
        <p:spPr>
          <a:xfrm>
            <a:off x="6962584" y="38327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8.3/10.0</a:t>
            </a:r>
            <a:endParaRPr sz="3000" b="1">
              <a:solidFill>
                <a:schemeClr val="lt1"/>
              </a:solidFill>
              <a:latin typeface="Inter"/>
              <a:ea typeface="Inter"/>
              <a:cs typeface="Inter"/>
              <a:sym typeface="Inter"/>
            </a:endParaRPr>
          </a:p>
        </p:txBody>
      </p:sp>
      <p:sp>
        <p:nvSpPr>
          <p:cNvPr id="244" name="Google Shape;244;p24"/>
          <p:cNvSpPr txBox="1"/>
          <p:nvPr/>
        </p:nvSpPr>
        <p:spPr>
          <a:xfrm>
            <a:off x="631069" y="805619"/>
            <a:ext cx="7857000" cy="423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Ratings ini berdasarkan dari 3 website ratings yaitu IMDb, Rotten Tomatoes, dan RatinGraph.</a:t>
            </a:r>
            <a:endParaRPr sz="100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Penilaian “The Office” dan “Friends” menurut beberapa ratings tergolong cukup baik. </a:t>
            </a:r>
            <a:endParaRPr sz="1000">
              <a:solidFill>
                <a:schemeClr val="lt1"/>
              </a:solidFill>
              <a:latin typeface="Inter Light"/>
              <a:ea typeface="Inter Light"/>
              <a:cs typeface="Inter Light"/>
              <a:sym typeface="Int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48"/>
        <p:cNvGrpSpPr/>
        <p:nvPr/>
      </p:nvGrpSpPr>
      <p:grpSpPr>
        <a:xfrm>
          <a:off x="0" y="0"/>
          <a:ext cx="0" cy="0"/>
          <a:chOff x="0" y="0"/>
          <a:chExt cx="0" cy="0"/>
        </a:xfrm>
      </p:grpSpPr>
      <p:sp>
        <p:nvSpPr>
          <p:cNvPr id="249" name="Google Shape;249;p25"/>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DIFFERENCE AND SIMILARITY</a:t>
            </a:r>
            <a:endParaRPr sz="1100"/>
          </a:p>
        </p:txBody>
      </p:sp>
      <p:sp>
        <p:nvSpPr>
          <p:cNvPr id="250" name="Google Shape;250;p25"/>
          <p:cNvSpPr/>
          <p:nvPr/>
        </p:nvSpPr>
        <p:spPr>
          <a:xfrm>
            <a:off x="4114337" y="1129825"/>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The Office</a:t>
            </a:r>
            <a:endParaRPr sz="1100">
              <a:latin typeface="Inter Medium"/>
              <a:ea typeface="Inter Medium"/>
              <a:cs typeface="Inter Medium"/>
              <a:sym typeface="Inter Medium"/>
            </a:endParaRPr>
          </a:p>
        </p:txBody>
      </p:sp>
      <p:sp>
        <p:nvSpPr>
          <p:cNvPr id="251" name="Google Shape;251;p25"/>
          <p:cNvSpPr/>
          <p:nvPr/>
        </p:nvSpPr>
        <p:spPr>
          <a:xfrm>
            <a:off x="6919737" y="1129825"/>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Friends</a:t>
            </a:r>
            <a:endParaRPr sz="1100">
              <a:latin typeface="Inter Medium"/>
              <a:ea typeface="Inter Medium"/>
              <a:cs typeface="Inter Medium"/>
              <a:sym typeface="Inter Medium"/>
            </a:endParaRPr>
          </a:p>
        </p:txBody>
      </p:sp>
      <p:sp>
        <p:nvSpPr>
          <p:cNvPr id="252" name="Google Shape;252;p25"/>
          <p:cNvSpPr/>
          <p:nvPr/>
        </p:nvSpPr>
        <p:spPr>
          <a:xfrm>
            <a:off x="720660" y="20770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a:t>
            </a:r>
            <a:endParaRPr sz="1100"/>
          </a:p>
        </p:txBody>
      </p:sp>
      <p:sp>
        <p:nvSpPr>
          <p:cNvPr id="253" name="Google Shape;253;p25"/>
          <p:cNvSpPr txBox="1"/>
          <p:nvPr/>
        </p:nvSpPr>
        <p:spPr>
          <a:xfrm>
            <a:off x="1460896" y="219660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Creators</a:t>
            </a:r>
            <a:endParaRPr sz="2700" b="1">
              <a:solidFill>
                <a:schemeClr val="lt1"/>
              </a:solidFill>
              <a:latin typeface="Inter"/>
              <a:ea typeface="Inter"/>
              <a:cs typeface="Inter"/>
              <a:sym typeface="Inter"/>
            </a:endParaRPr>
          </a:p>
        </p:txBody>
      </p:sp>
      <p:sp>
        <p:nvSpPr>
          <p:cNvPr id="254" name="Google Shape;254;p25"/>
          <p:cNvSpPr/>
          <p:nvPr/>
        </p:nvSpPr>
        <p:spPr>
          <a:xfrm>
            <a:off x="720660" y="26104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2</a:t>
            </a:r>
            <a:endParaRPr sz="1100"/>
          </a:p>
        </p:txBody>
      </p:sp>
      <p:sp>
        <p:nvSpPr>
          <p:cNvPr id="255" name="Google Shape;255;p25"/>
          <p:cNvSpPr txBox="1"/>
          <p:nvPr/>
        </p:nvSpPr>
        <p:spPr>
          <a:xfrm>
            <a:off x="1460896" y="27350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Release Date</a:t>
            </a:r>
            <a:endParaRPr sz="2700" b="1">
              <a:solidFill>
                <a:schemeClr val="lt1"/>
              </a:solidFill>
              <a:latin typeface="Inter"/>
              <a:ea typeface="Inter"/>
              <a:cs typeface="Inter"/>
              <a:sym typeface="Inter"/>
            </a:endParaRPr>
          </a:p>
        </p:txBody>
      </p:sp>
      <p:sp>
        <p:nvSpPr>
          <p:cNvPr id="256" name="Google Shape;256;p25"/>
          <p:cNvSpPr/>
          <p:nvPr/>
        </p:nvSpPr>
        <p:spPr>
          <a:xfrm>
            <a:off x="720660" y="31438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3</a:t>
            </a:r>
            <a:endParaRPr sz="1100"/>
          </a:p>
        </p:txBody>
      </p:sp>
      <p:sp>
        <p:nvSpPr>
          <p:cNvPr id="257" name="Google Shape;257;p25"/>
          <p:cNvSpPr txBox="1"/>
          <p:nvPr/>
        </p:nvSpPr>
        <p:spPr>
          <a:xfrm>
            <a:off x="1460896" y="327355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Seasons</a:t>
            </a:r>
            <a:endParaRPr sz="2700" b="1">
              <a:solidFill>
                <a:schemeClr val="lt1"/>
              </a:solidFill>
              <a:latin typeface="Inter"/>
              <a:ea typeface="Inter"/>
              <a:cs typeface="Inter"/>
              <a:sym typeface="Inter"/>
            </a:endParaRPr>
          </a:p>
        </p:txBody>
      </p:sp>
      <p:sp>
        <p:nvSpPr>
          <p:cNvPr id="258" name="Google Shape;258;p25"/>
          <p:cNvSpPr txBox="1"/>
          <p:nvPr/>
        </p:nvSpPr>
        <p:spPr>
          <a:xfrm>
            <a:off x="4252946" y="2201675"/>
            <a:ext cx="1226400" cy="484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Greg Daniels, Ricky Gervais, &amp; Stephen Merchant</a:t>
            </a:r>
            <a:endParaRPr sz="2700" b="1">
              <a:solidFill>
                <a:schemeClr val="lt1"/>
              </a:solidFill>
              <a:latin typeface="Inter"/>
              <a:ea typeface="Inter"/>
              <a:cs typeface="Inter"/>
              <a:sym typeface="Inter"/>
            </a:endParaRPr>
          </a:p>
        </p:txBody>
      </p:sp>
      <p:sp>
        <p:nvSpPr>
          <p:cNvPr id="259" name="Google Shape;259;p25"/>
          <p:cNvSpPr txBox="1"/>
          <p:nvPr/>
        </p:nvSpPr>
        <p:spPr>
          <a:xfrm>
            <a:off x="4252946" y="32684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10</a:t>
            </a:r>
            <a:endParaRPr sz="2700" b="1">
              <a:solidFill>
                <a:schemeClr val="lt1"/>
              </a:solidFill>
              <a:latin typeface="Inter"/>
              <a:ea typeface="Inter"/>
              <a:cs typeface="Inter"/>
              <a:sym typeface="Inter"/>
            </a:endParaRPr>
          </a:p>
        </p:txBody>
      </p:sp>
      <p:sp>
        <p:nvSpPr>
          <p:cNvPr id="260" name="Google Shape;260;p25"/>
          <p:cNvSpPr txBox="1"/>
          <p:nvPr/>
        </p:nvSpPr>
        <p:spPr>
          <a:xfrm>
            <a:off x="7058346" y="2201675"/>
            <a:ext cx="1226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David Crane &amp; Marta Kauffman</a:t>
            </a:r>
            <a:endParaRPr sz="2700" b="1">
              <a:solidFill>
                <a:schemeClr val="lt1"/>
              </a:solidFill>
              <a:latin typeface="Inter"/>
              <a:ea typeface="Inter"/>
              <a:cs typeface="Inter"/>
              <a:sym typeface="Inter"/>
            </a:endParaRPr>
          </a:p>
        </p:txBody>
      </p:sp>
      <p:sp>
        <p:nvSpPr>
          <p:cNvPr id="261" name="Google Shape;261;p25"/>
          <p:cNvSpPr txBox="1"/>
          <p:nvPr/>
        </p:nvSpPr>
        <p:spPr>
          <a:xfrm>
            <a:off x="6948604" y="2735075"/>
            <a:ext cx="14469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22 September 1994</a:t>
            </a:r>
            <a:endParaRPr sz="2700" b="1">
              <a:solidFill>
                <a:schemeClr val="lt1"/>
              </a:solidFill>
              <a:latin typeface="Inter"/>
              <a:ea typeface="Inter"/>
              <a:cs typeface="Inter"/>
              <a:sym typeface="Inter"/>
            </a:endParaRPr>
          </a:p>
        </p:txBody>
      </p:sp>
      <p:sp>
        <p:nvSpPr>
          <p:cNvPr id="262" name="Google Shape;262;p25"/>
          <p:cNvSpPr txBox="1"/>
          <p:nvPr/>
        </p:nvSpPr>
        <p:spPr>
          <a:xfrm>
            <a:off x="7058346" y="32684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9</a:t>
            </a:r>
            <a:endParaRPr sz="2700" b="1">
              <a:solidFill>
                <a:schemeClr val="lt1"/>
              </a:solidFill>
              <a:latin typeface="Inter"/>
              <a:ea typeface="Inter"/>
              <a:cs typeface="Inter"/>
              <a:sym typeface="Inter"/>
            </a:endParaRPr>
          </a:p>
        </p:txBody>
      </p:sp>
      <p:sp>
        <p:nvSpPr>
          <p:cNvPr id="263" name="Google Shape;263;p25"/>
          <p:cNvSpPr txBox="1"/>
          <p:nvPr/>
        </p:nvSpPr>
        <p:spPr>
          <a:xfrm>
            <a:off x="4259621" y="280422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24 March 2005</a:t>
            </a:r>
            <a:endParaRPr sz="2700" b="1">
              <a:solidFill>
                <a:schemeClr val="lt1"/>
              </a:solidFill>
              <a:latin typeface="Inter"/>
              <a:ea typeface="Inter"/>
              <a:cs typeface="Inter"/>
              <a:sym typeface="Inter"/>
            </a:endParaRPr>
          </a:p>
        </p:txBody>
      </p:sp>
      <p:sp>
        <p:nvSpPr>
          <p:cNvPr id="264" name="Google Shape;264;p25"/>
          <p:cNvSpPr txBox="1"/>
          <p:nvPr/>
        </p:nvSpPr>
        <p:spPr>
          <a:xfrm>
            <a:off x="631069" y="1034219"/>
            <a:ext cx="7857000" cy="2232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p:txBody>
      </p:sp>
      <p:sp>
        <p:nvSpPr>
          <p:cNvPr id="265" name="Google Shape;265;p25"/>
          <p:cNvSpPr/>
          <p:nvPr/>
        </p:nvSpPr>
        <p:spPr>
          <a:xfrm>
            <a:off x="720660" y="36772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4</a:t>
            </a:r>
            <a:endParaRPr sz="1100"/>
          </a:p>
        </p:txBody>
      </p:sp>
      <p:sp>
        <p:nvSpPr>
          <p:cNvPr id="266" name="Google Shape;266;p25"/>
          <p:cNvSpPr txBox="1"/>
          <p:nvPr/>
        </p:nvSpPr>
        <p:spPr>
          <a:xfrm>
            <a:off x="1460896" y="380695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Subgenre</a:t>
            </a:r>
            <a:endParaRPr sz="2700" b="1">
              <a:solidFill>
                <a:schemeClr val="lt1"/>
              </a:solidFill>
              <a:latin typeface="Inter"/>
              <a:ea typeface="Inter"/>
              <a:cs typeface="Inter"/>
              <a:sym typeface="Inter"/>
            </a:endParaRPr>
          </a:p>
        </p:txBody>
      </p:sp>
      <p:sp>
        <p:nvSpPr>
          <p:cNvPr id="267" name="Google Shape;267;p25"/>
          <p:cNvSpPr txBox="1"/>
          <p:nvPr/>
        </p:nvSpPr>
        <p:spPr>
          <a:xfrm>
            <a:off x="4252946" y="38018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Sitcom</a:t>
            </a:r>
            <a:endParaRPr sz="2700" b="1">
              <a:solidFill>
                <a:schemeClr val="lt1"/>
              </a:solidFill>
              <a:latin typeface="Inter"/>
              <a:ea typeface="Inter"/>
              <a:cs typeface="Inter"/>
              <a:sym typeface="Inter"/>
            </a:endParaRPr>
          </a:p>
        </p:txBody>
      </p:sp>
      <p:sp>
        <p:nvSpPr>
          <p:cNvPr id="268" name="Google Shape;268;p25"/>
          <p:cNvSpPr txBox="1"/>
          <p:nvPr/>
        </p:nvSpPr>
        <p:spPr>
          <a:xfrm>
            <a:off x="7058346" y="38018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Sitcom</a:t>
            </a:r>
            <a:endParaRPr sz="2700" b="1">
              <a:solidFill>
                <a:schemeClr val="lt1"/>
              </a:solidFill>
              <a:latin typeface="Inter"/>
              <a:ea typeface="Inter"/>
              <a:cs typeface="Inter"/>
              <a:sym typeface="Inter"/>
            </a:endParaRPr>
          </a:p>
        </p:txBody>
      </p:sp>
      <p:sp>
        <p:nvSpPr>
          <p:cNvPr id="269" name="Google Shape;269;p25"/>
          <p:cNvSpPr/>
          <p:nvPr/>
        </p:nvSpPr>
        <p:spPr>
          <a:xfrm>
            <a:off x="720660" y="42106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5</a:t>
            </a:r>
            <a:endParaRPr sz="1100"/>
          </a:p>
        </p:txBody>
      </p:sp>
      <p:sp>
        <p:nvSpPr>
          <p:cNvPr id="270" name="Google Shape;270;p25"/>
          <p:cNvSpPr txBox="1"/>
          <p:nvPr/>
        </p:nvSpPr>
        <p:spPr>
          <a:xfrm>
            <a:off x="1460896" y="434035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Duration</a:t>
            </a:r>
            <a:endParaRPr sz="2700" b="1">
              <a:solidFill>
                <a:schemeClr val="lt1"/>
              </a:solidFill>
              <a:latin typeface="Inter"/>
              <a:ea typeface="Inter"/>
              <a:cs typeface="Inter"/>
              <a:sym typeface="Inter"/>
            </a:endParaRPr>
          </a:p>
        </p:txBody>
      </p:sp>
      <p:sp>
        <p:nvSpPr>
          <p:cNvPr id="271" name="Google Shape;271;p25"/>
          <p:cNvSpPr txBox="1"/>
          <p:nvPr/>
        </p:nvSpPr>
        <p:spPr>
          <a:xfrm>
            <a:off x="4252946" y="43352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&lt; 30 minutes</a:t>
            </a:r>
            <a:endParaRPr sz="2700" b="1">
              <a:solidFill>
                <a:schemeClr val="lt1"/>
              </a:solidFill>
              <a:latin typeface="Inter"/>
              <a:ea typeface="Inter"/>
              <a:cs typeface="Inter"/>
              <a:sym typeface="Inter"/>
            </a:endParaRPr>
          </a:p>
        </p:txBody>
      </p:sp>
      <p:sp>
        <p:nvSpPr>
          <p:cNvPr id="272" name="Google Shape;272;p25"/>
          <p:cNvSpPr txBox="1"/>
          <p:nvPr/>
        </p:nvSpPr>
        <p:spPr>
          <a:xfrm>
            <a:off x="7058346" y="43352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&lt; 30 minutes</a:t>
            </a:r>
            <a:endParaRPr sz="2700" b="1">
              <a:solidFill>
                <a:schemeClr val="lt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171616"/>
        </a:solidFill>
        <a:effectLst/>
      </p:bgPr>
    </p:bg>
    <p:spTree>
      <p:nvGrpSpPr>
        <p:cNvPr id="1" name="Shape 276"/>
        <p:cNvGrpSpPr/>
        <p:nvPr/>
      </p:nvGrpSpPr>
      <p:grpSpPr>
        <a:xfrm>
          <a:off x="0" y="0"/>
          <a:ext cx="0" cy="0"/>
          <a:chOff x="0" y="0"/>
          <a:chExt cx="0" cy="0"/>
        </a:xfrm>
      </p:grpSpPr>
      <p:sp>
        <p:nvSpPr>
          <p:cNvPr id="277" name="Google Shape;277;p26"/>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FILM CHARACTERISTICS</a:t>
            </a:r>
            <a:endParaRPr sz="1100"/>
          </a:p>
        </p:txBody>
      </p:sp>
      <p:sp>
        <p:nvSpPr>
          <p:cNvPr id="278" name="Google Shape;278;p26"/>
          <p:cNvSpPr/>
          <p:nvPr/>
        </p:nvSpPr>
        <p:spPr>
          <a:xfrm>
            <a:off x="432287" y="21670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The Office</a:t>
            </a:r>
            <a:endParaRPr sz="1100">
              <a:latin typeface="Inter Medium"/>
              <a:ea typeface="Inter Medium"/>
              <a:cs typeface="Inter Medium"/>
              <a:sym typeface="Inter Medium"/>
            </a:endParaRPr>
          </a:p>
        </p:txBody>
      </p:sp>
      <p:sp>
        <p:nvSpPr>
          <p:cNvPr id="279" name="Google Shape;279;p26"/>
          <p:cNvSpPr txBox="1"/>
          <p:nvPr/>
        </p:nvSpPr>
        <p:spPr>
          <a:xfrm>
            <a:off x="2134675" y="1200075"/>
            <a:ext cx="6746100" cy="3664800"/>
          </a:xfrm>
          <a:prstGeom prst="rect">
            <a:avLst/>
          </a:prstGeom>
          <a:noFill/>
          <a:ln>
            <a:noFill/>
          </a:ln>
        </p:spPr>
        <p:txBody>
          <a:bodyPr spcFirstLastPara="1" wrap="square" lIns="68575" tIns="34275" rIns="68575" bIns="34275" anchor="t" anchorCtr="0">
            <a:spAutoFit/>
          </a:bodyPr>
          <a:lstStyle/>
          <a:p>
            <a:pPr marL="457200" marR="0" lvl="0" indent="-311150" algn="l" rtl="0">
              <a:lnSpc>
                <a:spcPct val="130000"/>
              </a:lnSpc>
              <a:spcBef>
                <a:spcPts val="0"/>
              </a:spcBef>
              <a:spcAft>
                <a:spcPts val="0"/>
              </a:spcAft>
              <a:buClr>
                <a:schemeClr val="lt1"/>
              </a:buClr>
              <a:buSzPts val="1300"/>
              <a:buFont typeface="Inter SemiBold"/>
              <a:buChar char="●"/>
            </a:pPr>
            <a:r>
              <a:rPr lang="en" sz="1300">
                <a:solidFill>
                  <a:schemeClr val="lt1"/>
                </a:solidFill>
                <a:latin typeface="Inter SemiBold"/>
                <a:ea typeface="Inter SemiBold"/>
                <a:cs typeface="Inter SemiBold"/>
                <a:sym typeface="Inter SemiBold"/>
              </a:rPr>
              <a:t>Mockumentary</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Ketika karakter berinteraksi langsung dengan penonton melalui kamera. Itu membuat pertunjukan menjadi sangat menonjol dibandingkan dengan yang lain karena membuat pertunjukan terasa jauh lebih nyata. Karakter mengajukan pertanyaan kepada penonton, berbicara ke kamera seperti manusia, dan bertingkah sangat normal sehingga mudah lupa bahwa Anda sedang menonton acara TV.</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Light"/>
              <a:buChar char="●"/>
            </a:pPr>
            <a:r>
              <a:rPr lang="en" sz="1300">
                <a:solidFill>
                  <a:schemeClr val="lt1"/>
                </a:solidFill>
                <a:latin typeface="Inter Light"/>
                <a:ea typeface="Inter Light"/>
                <a:cs typeface="Inter Light"/>
                <a:sym typeface="Inter Light"/>
              </a:rPr>
              <a:t>Membawa </a:t>
            </a:r>
            <a:r>
              <a:rPr lang="en" sz="1300">
                <a:solidFill>
                  <a:schemeClr val="lt1"/>
                </a:solidFill>
                <a:latin typeface="Inter SemiBold"/>
                <a:ea typeface="Inter SemiBold"/>
                <a:cs typeface="Inter SemiBold"/>
                <a:sym typeface="Inter SemiBold"/>
              </a:rPr>
              <a:t>Drama</a:t>
            </a:r>
            <a:r>
              <a:rPr lang="en" sz="1300">
                <a:solidFill>
                  <a:schemeClr val="lt1"/>
                </a:solidFill>
                <a:latin typeface="Inter Light"/>
                <a:ea typeface="Inter Light"/>
                <a:cs typeface="Inter Light"/>
                <a:sym typeface="Inter Light"/>
              </a:rPr>
              <a:t>, Tapi Masih </a:t>
            </a:r>
            <a:r>
              <a:rPr lang="en" sz="1300">
                <a:solidFill>
                  <a:schemeClr val="lt1"/>
                </a:solidFill>
                <a:latin typeface="Inter SemiBold"/>
                <a:ea typeface="Inter SemiBold"/>
                <a:cs typeface="Inter SemiBold"/>
                <a:sym typeface="Inter SemiBold"/>
              </a:rPr>
              <a:t>kental </a:t>
            </a:r>
            <a:r>
              <a:rPr lang="en" sz="1300">
                <a:solidFill>
                  <a:schemeClr val="lt1"/>
                </a:solidFill>
                <a:latin typeface="Inter Light"/>
                <a:ea typeface="Inter Light"/>
                <a:cs typeface="Inter Light"/>
                <a:sym typeface="Inter Light"/>
              </a:rPr>
              <a:t>dengan </a:t>
            </a:r>
            <a:r>
              <a:rPr lang="en" sz="1300">
                <a:solidFill>
                  <a:schemeClr val="lt1"/>
                </a:solidFill>
                <a:latin typeface="Inter SemiBold"/>
                <a:ea typeface="Inter SemiBold"/>
                <a:cs typeface="Inter SemiBold"/>
                <a:sym typeface="Inter SemiBold"/>
              </a:rPr>
              <a:t>Komedi</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Series akan berusaha keras untuk membangun momen yang sangat emosional dengan sangat baik, dengan sedikit humor untuk mengingatkan bahwa series tersebut masih berupa komedi.</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Light"/>
              <a:buChar char="●"/>
            </a:pPr>
            <a:r>
              <a:rPr lang="en" sz="1300">
                <a:solidFill>
                  <a:schemeClr val="lt1"/>
                </a:solidFill>
                <a:latin typeface="Inter Light"/>
                <a:ea typeface="Inter Light"/>
                <a:cs typeface="Inter Light"/>
                <a:sym typeface="Inter Light"/>
              </a:rPr>
              <a:t>Para Pemeran memiliki </a:t>
            </a:r>
            <a:r>
              <a:rPr lang="en" sz="1300">
                <a:solidFill>
                  <a:schemeClr val="lt1"/>
                </a:solidFill>
                <a:latin typeface="Inter SemiBold"/>
                <a:ea typeface="Inter SemiBold"/>
                <a:cs typeface="Inter SemiBold"/>
                <a:sym typeface="Inter SemiBold"/>
              </a:rPr>
              <a:t>Chemistry yang Menakjubkan</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Para pemeran dapat saling membangun Chemistry dengan baik dengan sedikit lawan main ataupun banyak lawan main.</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SemiBold"/>
              <a:buChar char="●"/>
            </a:pPr>
            <a:r>
              <a:rPr lang="en" sz="1300">
                <a:solidFill>
                  <a:schemeClr val="lt1"/>
                </a:solidFill>
                <a:latin typeface="Inter SemiBold"/>
                <a:ea typeface="Inter SemiBold"/>
                <a:cs typeface="Inter SemiBold"/>
                <a:sym typeface="Inter SemiBold"/>
              </a:rPr>
              <a:t>Running Gags</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Menggunakan frasa lelucon yang sama di setiap season oleh salah satu karakter, hal ini menunjukkan keterhubungan dari setiap season.</a:t>
            </a:r>
            <a:endParaRPr sz="1000">
              <a:solidFill>
                <a:schemeClr val="lt1"/>
              </a:solidFill>
              <a:latin typeface="Inter Light"/>
              <a:ea typeface="Inter Light"/>
              <a:cs typeface="Inter Light"/>
              <a:sym typeface="Inter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171616"/>
        </a:solidFill>
        <a:effectLst/>
      </p:bgPr>
    </p:bg>
    <p:spTree>
      <p:nvGrpSpPr>
        <p:cNvPr id="1" name="Shape 283"/>
        <p:cNvGrpSpPr/>
        <p:nvPr/>
      </p:nvGrpSpPr>
      <p:grpSpPr>
        <a:xfrm>
          <a:off x="0" y="0"/>
          <a:ext cx="0" cy="0"/>
          <a:chOff x="0" y="0"/>
          <a:chExt cx="0" cy="0"/>
        </a:xfrm>
      </p:grpSpPr>
      <p:sp>
        <p:nvSpPr>
          <p:cNvPr id="284" name="Google Shape;284;p27"/>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FILM CHARACTERISTICS</a:t>
            </a:r>
            <a:endParaRPr sz="1100"/>
          </a:p>
        </p:txBody>
      </p:sp>
      <p:sp>
        <p:nvSpPr>
          <p:cNvPr id="285" name="Google Shape;285;p27"/>
          <p:cNvSpPr txBox="1"/>
          <p:nvPr/>
        </p:nvSpPr>
        <p:spPr>
          <a:xfrm>
            <a:off x="2066050" y="1122275"/>
            <a:ext cx="6884100" cy="3724800"/>
          </a:xfrm>
          <a:prstGeom prst="rect">
            <a:avLst/>
          </a:prstGeom>
          <a:noFill/>
          <a:ln>
            <a:noFill/>
          </a:ln>
        </p:spPr>
        <p:txBody>
          <a:bodyPr spcFirstLastPara="1" wrap="square" lIns="68575" tIns="34275" rIns="68575" bIns="34275" anchor="t" anchorCtr="0">
            <a:spAutoFit/>
          </a:bodyPr>
          <a:lstStyle/>
          <a:p>
            <a:pPr marL="457200" marR="0" lvl="0" indent="-311150" algn="l" rtl="0">
              <a:lnSpc>
                <a:spcPct val="130000"/>
              </a:lnSpc>
              <a:spcBef>
                <a:spcPts val="0"/>
              </a:spcBef>
              <a:spcAft>
                <a:spcPts val="0"/>
              </a:spcAft>
              <a:buClr>
                <a:schemeClr val="lt1"/>
              </a:buClr>
              <a:buSzPts val="1300"/>
              <a:buFont typeface="Inter Light"/>
              <a:buChar char="●"/>
            </a:pPr>
            <a:r>
              <a:rPr lang="en" sz="1300">
                <a:solidFill>
                  <a:schemeClr val="lt1"/>
                </a:solidFill>
                <a:latin typeface="Inter SemiBold"/>
                <a:ea typeface="Inter SemiBold"/>
                <a:cs typeface="Inter SemiBold"/>
                <a:sym typeface="Inter SemiBold"/>
              </a:rPr>
              <a:t>Karakter </a:t>
            </a:r>
            <a:r>
              <a:rPr lang="en" sz="1300">
                <a:solidFill>
                  <a:schemeClr val="lt1"/>
                </a:solidFill>
                <a:latin typeface="Inter Light"/>
                <a:ea typeface="Inter Light"/>
                <a:cs typeface="Inter Light"/>
                <a:sym typeface="Inter Light"/>
              </a:rPr>
              <a:t>yang lucu dan relatable</a:t>
            </a:r>
            <a:endParaRPr sz="13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Setiap karakter memiliki kualitas uniknya masing-masing.</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SemiBold"/>
              <a:buChar char="●"/>
            </a:pPr>
            <a:r>
              <a:rPr lang="en" sz="1300">
                <a:solidFill>
                  <a:schemeClr val="lt1"/>
                </a:solidFill>
                <a:latin typeface="Inter SemiBold"/>
                <a:ea typeface="Inter SemiBold"/>
                <a:cs typeface="Inter SemiBold"/>
                <a:sym typeface="Inter SemiBold"/>
              </a:rPr>
              <a:t>Lesson Learned</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Terlepas dari humor dan sarkasme yang menandai serial tersebut, setiap episode Friends pada dasarnya diakhiri dengan pelajaran hidup. Yang paling penting tentu saja adalah selalu mengandalkan teman-teman Anda, dan tidak terlalu peduli dengan pendapat orang lain.</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SemiBold"/>
              <a:buChar char="●"/>
            </a:pPr>
            <a:r>
              <a:rPr lang="en" sz="1300">
                <a:solidFill>
                  <a:schemeClr val="lt1"/>
                </a:solidFill>
                <a:latin typeface="Inter SemiBold"/>
                <a:ea typeface="Inter SemiBold"/>
                <a:cs typeface="Inter SemiBold"/>
                <a:sym typeface="Inter SemiBold"/>
              </a:rPr>
              <a:t>Celebrity cameos</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Seri Friends menampilkan banyak cameos dari beberapa artis besar saat ini di Hollywood.</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Light"/>
              <a:buChar char="●"/>
            </a:pPr>
            <a:r>
              <a:rPr lang="en" sz="1300">
                <a:solidFill>
                  <a:schemeClr val="lt1"/>
                </a:solidFill>
                <a:latin typeface="Inter Light"/>
                <a:ea typeface="Inter Light"/>
                <a:cs typeface="Inter Light"/>
                <a:sym typeface="Inter Light"/>
              </a:rPr>
              <a:t>Gaya </a:t>
            </a:r>
            <a:r>
              <a:rPr lang="en" sz="1300">
                <a:solidFill>
                  <a:schemeClr val="lt1"/>
                </a:solidFill>
                <a:latin typeface="Inter SemiBold"/>
                <a:ea typeface="Inter SemiBold"/>
                <a:cs typeface="Inter SemiBold"/>
                <a:sym typeface="Inter SemiBold"/>
              </a:rPr>
              <a:t>ikonik </a:t>
            </a:r>
            <a:r>
              <a:rPr lang="en" sz="1300">
                <a:solidFill>
                  <a:schemeClr val="lt1"/>
                </a:solidFill>
                <a:latin typeface="Inter Light"/>
                <a:ea typeface="Inter Light"/>
                <a:cs typeface="Inter Light"/>
                <a:sym typeface="Inter Light"/>
              </a:rPr>
              <a:t>tahun </a:t>
            </a:r>
            <a:r>
              <a:rPr lang="en" sz="1300">
                <a:solidFill>
                  <a:schemeClr val="lt1"/>
                </a:solidFill>
                <a:latin typeface="Inter SemiBold"/>
                <a:ea typeface="Inter SemiBold"/>
                <a:cs typeface="Inter SemiBold"/>
                <a:sym typeface="Inter SemiBold"/>
              </a:rPr>
              <a:t>1990-an</a:t>
            </a:r>
            <a:endParaRPr sz="1300">
              <a:solidFill>
                <a:schemeClr val="lt1"/>
              </a:solidFill>
              <a:latin typeface="Inter SemiBold"/>
              <a:ea typeface="Inter SemiBold"/>
              <a:cs typeface="Inter SemiBold"/>
              <a:sym typeface="Inter SemiBold"/>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Friends menempatkan gaya 1990-an di series, gaya yang terus menginspirasi tren mode saat ini.</a:t>
            </a:r>
            <a:endParaRPr sz="10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a:p>
            <a:pPr marL="457200" marR="0" lvl="0" indent="-311150" algn="l" rtl="0">
              <a:lnSpc>
                <a:spcPct val="130000"/>
              </a:lnSpc>
              <a:spcBef>
                <a:spcPts val="0"/>
              </a:spcBef>
              <a:spcAft>
                <a:spcPts val="0"/>
              </a:spcAft>
              <a:buClr>
                <a:schemeClr val="lt1"/>
              </a:buClr>
              <a:buSzPts val="1300"/>
              <a:buFont typeface="Inter Light"/>
              <a:buChar char="●"/>
            </a:pPr>
            <a:r>
              <a:rPr lang="en" sz="1300">
                <a:solidFill>
                  <a:schemeClr val="lt1"/>
                </a:solidFill>
                <a:latin typeface="Inter Light"/>
                <a:ea typeface="Inter Light"/>
                <a:cs typeface="Inter Light"/>
                <a:sym typeface="Inter Light"/>
              </a:rPr>
              <a:t>Its timeless </a:t>
            </a:r>
            <a:r>
              <a:rPr lang="en" sz="1300">
                <a:solidFill>
                  <a:schemeClr val="lt1"/>
                </a:solidFill>
                <a:latin typeface="Inter SemiBold"/>
                <a:ea typeface="Inter SemiBold"/>
                <a:cs typeface="Inter SemiBold"/>
                <a:sym typeface="Inter SemiBold"/>
              </a:rPr>
              <a:t>theme song </a:t>
            </a:r>
            <a:r>
              <a:rPr lang="en" sz="1300">
                <a:solidFill>
                  <a:schemeClr val="lt1"/>
                </a:solidFill>
                <a:latin typeface="Inter Light"/>
                <a:ea typeface="Inter Light"/>
                <a:cs typeface="Inter Light"/>
                <a:sym typeface="Inter Light"/>
              </a:rPr>
              <a:t>and opening credits</a:t>
            </a:r>
            <a:endParaRPr sz="1300">
              <a:solidFill>
                <a:schemeClr val="lt1"/>
              </a:solidFill>
              <a:latin typeface="Inter Light"/>
              <a:ea typeface="Inter Light"/>
              <a:cs typeface="Inter Light"/>
              <a:sym typeface="Inter Light"/>
            </a:endParaRPr>
          </a:p>
          <a:p>
            <a:pPr marL="457200" marR="0" lvl="0" indent="0" algn="l" rtl="0">
              <a:lnSpc>
                <a:spcPct val="130000"/>
              </a:lnSpc>
              <a:spcBef>
                <a:spcPts val="0"/>
              </a:spcBef>
              <a:spcAft>
                <a:spcPts val="0"/>
              </a:spcAft>
              <a:buNone/>
            </a:pPr>
            <a:r>
              <a:rPr lang="en" sz="1000">
                <a:solidFill>
                  <a:schemeClr val="lt1"/>
                </a:solidFill>
                <a:latin typeface="Inter Light"/>
                <a:ea typeface="Inter Light"/>
                <a:cs typeface="Inter Light"/>
                <a:sym typeface="Inter Light"/>
              </a:rPr>
              <a:t>Menggunakan lagu tema yang ikonik, mudah diingat yang memang dibuat khusus untuk series ini.</a:t>
            </a:r>
            <a:endParaRPr sz="100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p:txBody>
      </p:sp>
      <p:sp>
        <p:nvSpPr>
          <p:cNvPr id="286" name="Google Shape;286;p27"/>
          <p:cNvSpPr/>
          <p:nvPr/>
        </p:nvSpPr>
        <p:spPr>
          <a:xfrm>
            <a:off x="432287" y="21670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Friends</a:t>
            </a:r>
            <a:endParaRPr sz="1100">
              <a:latin typeface="Inter Medium"/>
              <a:ea typeface="Inter Medium"/>
              <a:cs typeface="Inter Medium"/>
              <a:sym typeface="Inter Medium"/>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1146</Words>
  <Application>Microsoft Office PowerPoint</Application>
  <PresentationFormat>On-screen Show (16:9)</PresentationFormat>
  <Paragraphs>183</Paragraphs>
  <Slides>12</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Inter SemiBold</vt:lpstr>
      <vt:lpstr>Inter</vt:lpstr>
      <vt:lpstr>Roboto</vt:lpstr>
      <vt:lpstr>Arial</vt:lpstr>
      <vt:lpstr>Inter Medium</vt:lpstr>
      <vt:lpstr>Inter Light</vt:lpstr>
      <vt:lpstr>Material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Hollyana Puteri Haryono </cp:lastModifiedBy>
  <cp:revision>2</cp:revision>
  <dcterms:modified xsi:type="dcterms:W3CDTF">2023-10-10T08:10:14Z</dcterms:modified>
</cp:coreProperties>
</file>