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C777AEA0-C6CF-4136-8FA7-57C653DB8B0E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spnet/core/performance/performance-best-practices?view=aspnetcore-5.0" TargetMode="External"/><Relationship Id="rId3" Type="http://schemas.openxmlformats.org/officeDocument/2006/relationships/hyperlink" Target="https://docs.microsoft.com/en-us/dotnet/api/system.threading.tasks.task.wait" TargetMode="External"/><Relationship Id="rId7" Type="http://schemas.openxmlformats.org/officeDocument/2006/relationships/hyperlink" Target="https://docs.microsoft.com/en-us/dotnet/csharp/programming-guide/concepts/async/" TargetMode="External"/><Relationship Id="rId2" Type="http://schemas.openxmlformats.org/officeDocument/2006/relationships/hyperlink" Target="https://docs.microsoft.com/en-us/archive/blogs/vancem/diagnosing-net-core-threadpool-starvation-with-perfview-why-my-service-is-not-saturating-all-cores-or-seems-to-st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spnet/core/performance/performance-best-practices?view=aspnetcore-5.0#understand-hot-code-paths" TargetMode="External"/><Relationship Id="rId5" Type="http://schemas.openxmlformats.org/officeDocument/2006/relationships/hyperlink" Target="https://docs.microsoft.com/en-us/dotnet/api/system.threading.tasks.task.run" TargetMode="External"/><Relationship Id="rId4" Type="http://schemas.openxmlformats.org/officeDocument/2006/relationships/hyperlink" Target="https://docs.microsoft.com/en-us/dotnet/api/system.threading.tasks.task-1.resul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rlrippon.com/scalable-and-performant-asp-net-core-web-apis-asynchronous-operation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Navitaire/dotREZApi-Scrum/_git/dotrez-nsk-api?path=/src/Navitaire.DotRez.Nsk.Resources.User/Services/ResourcesService.cs&amp;version=GBRelease-4.5.0&amp;_a=conten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configureawait-faq/" TargetMode="External"/><Relationship Id="rId2" Type="http://schemas.openxmlformats.org/officeDocument/2006/relationships/hyperlink" Target="https://markheath.net/post/async-antipatter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DE24-ED9E-4C32-8364-654270EF8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BC9DF-515C-4A6B-9655-251A476BF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Async Patterns in C#</a:t>
            </a:r>
          </a:p>
        </p:txBody>
      </p:sp>
    </p:spTree>
    <p:extLst>
      <p:ext uri="{BB962C8B-B14F-4D97-AF65-F5344CB8AC3E}">
        <p14:creationId xmlns:p14="http://schemas.microsoft.com/office/powerpoint/2010/main" val="135870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9861-8FB4-417E-911E-4BAD2CE6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&amp;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62E6-A960-4B2B-AA31-C7627429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9970" y="1649972"/>
            <a:ext cx="8870451" cy="381901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Avoid blocking calls</a:t>
            </a:r>
          </a:p>
          <a:p>
            <a:pPr marL="0" indent="0">
              <a:buNone/>
            </a:pPr>
            <a:r>
              <a:rPr lang="en-US" dirty="0"/>
              <a:t>ASP.NET Core apps should be designed to process many requests simultaneously. Asynchronous APIs allow a small pool of threads to handle thousands of concurrent requests by not waiting on blocking calls. Rather than waiting on a long-running synchronous task to complete, the thread can work on another request.</a:t>
            </a:r>
          </a:p>
          <a:p>
            <a:pPr marL="0" indent="0">
              <a:buNone/>
            </a:pPr>
            <a:r>
              <a:rPr lang="en-US" dirty="0"/>
              <a:t>A common performance problem in ASP.NET Core apps is blocking calls that could be asynchronous. Many synchronous blocking calls lead to </a:t>
            </a:r>
            <a:r>
              <a:rPr lang="en-US" dirty="0">
                <a:hlinkClick r:id="rId2"/>
              </a:rPr>
              <a:t>Thread Pool starvation</a:t>
            </a:r>
            <a:r>
              <a:rPr lang="en-US" dirty="0"/>
              <a:t> and degraded response times.</a:t>
            </a:r>
          </a:p>
          <a:p>
            <a:pPr marL="0" indent="0">
              <a:buNone/>
            </a:pPr>
            <a:r>
              <a:rPr lang="en-US" b="1" dirty="0"/>
              <a:t>Do not</a:t>
            </a:r>
            <a:r>
              <a:rPr lang="en-US" dirty="0"/>
              <a:t>:</a:t>
            </a:r>
          </a:p>
          <a:p>
            <a:r>
              <a:rPr lang="en-US" dirty="0"/>
              <a:t>Block asynchronous execution by calling </a:t>
            </a:r>
            <a:r>
              <a:rPr lang="en-US" dirty="0" err="1">
                <a:hlinkClick r:id="rId3"/>
              </a:rPr>
              <a:t>Task.Wait</a:t>
            </a:r>
            <a:r>
              <a:rPr lang="en-US" dirty="0"/>
              <a:t> or </a:t>
            </a:r>
            <a:r>
              <a:rPr lang="en-US" dirty="0" err="1">
                <a:hlinkClick r:id="rId4"/>
              </a:rPr>
              <a:t>Task.Result</a:t>
            </a:r>
            <a:r>
              <a:rPr lang="en-US" dirty="0"/>
              <a:t>.</a:t>
            </a:r>
          </a:p>
          <a:p>
            <a:r>
              <a:rPr lang="en-US" dirty="0"/>
              <a:t>Acquire locks in common code paths. ASP.NET Core apps are most performant when architected to run code in parallel.</a:t>
            </a:r>
          </a:p>
          <a:p>
            <a:r>
              <a:rPr lang="en-US" dirty="0"/>
              <a:t>Call </a:t>
            </a:r>
            <a:r>
              <a:rPr lang="en-US" dirty="0" err="1">
                <a:hlinkClick r:id="rId5"/>
              </a:rPr>
              <a:t>Task.Run</a:t>
            </a:r>
            <a:r>
              <a:rPr lang="en-US" dirty="0"/>
              <a:t> and immediately await it. ASP.NET Core already runs app code on normal Thread Pool threads, so calling </a:t>
            </a:r>
            <a:r>
              <a:rPr lang="en-US" dirty="0" err="1"/>
              <a:t>Task.Run</a:t>
            </a:r>
            <a:r>
              <a:rPr lang="en-US" dirty="0"/>
              <a:t> only results in extra unnecessary Thread Pool scheduling. Even if the scheduled code would block a thread, </a:t>
            </a:r>
            <a:r>
              <a:rPr lang="en-US" dirty="0" err="1"/>
              <a:t>Task.Run</a:t>
            </a:r>
            <a:r>
              <a:rPr lang="en-US" dirty="0"/>
              <a:t> does not prevent that.</a:t>
            </a:r>
          </a:p>
          <a:p>
            <a:pPr marL="0" indent="0">
              <a:buNone/>
            </a:pPr>
            <a:r>
              <a:rPr lang="en-US" b="1" dirty="0"/>
              <a:t>Do</a:t>
            </a:r>
            <a:r>
              <a:rPr lang="en-US" dirty="0"/>
              <a:t>:</a:t>
            </a:r>
          </a:p>
          <a:p>
            <a:r>
              <a:rPr lang="en-US" dirty="0"/>
              <a:t>Make </a:t>
            </a:r>
            <a:r>
              <a:rPr lang="en-US" dirty="0">
                <a:hlinkClick r:id="rId6"/>
              </a:rPr>
              <a:t>hot code paths</a:t>
            </a:r>
            <a:r>
              <a:rPr lang="en-US" dirty="0"/>
              <a:t> asynchronous.</a:t>
            </a:r>
          </a:p>
          <a:p>
            <a:r>
              <a:rPr lang="en-US" dirty="0"/>
              <a:t>Call data access, I/O, and long-running operations APIs asynchronously if an asynchronous API is available. Do </a:t>
            </a:r>
            <a:r>
              <a:rPr lang="en-US" b="1" dirty="0"/>
              <a:t>not</a:t>
            </a:r>
            <a:r>
              <a:rPr lang="en-US" dirty="0"/>
              <a:t> use </a:t>
            </a:r>
            <a:r>
              <a:rPr lang="en-US" dirty="0" err="1">
                <a:hlinkClick r:id="rId5"/>
              </a:rPr>
              <a:t>Task.Run</a:t>
            </a:r>
            <a:r>
              <a:rPr lang="en-US" dirty="0"/>
              <a:t> to make a synchronous API asynchronous.</a:t>
            </a:r>
          </a:p>
          <a:p>
            <a:r>
              <a:rPr lang="en-US" dirty="0"/>
              <a:t>Make controller/Razor Page actions asynchronous. The entire call stack is asynchronous in order to benefit from </a:t>
            </a:r>
            <a:r>
              <a:rPr lang="en-US" dirty="0">
                <a:hlinkClick r:id="rId7"/>
              </a:rPr>
              <a:t>async/await</a:t>
            </a:r>
            <a:r>
              <a:rPr lang="en-US" dirty="0"/>
              <a:t> patterns.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EE9ED9-37E7-4800-AAA5-514A689287F5}"/>
              </a:ext>
            </a:extLst>
          </p:cNvPr>
          <p:cNvSpPr/>
          <p:nvPr/>
        </p:nvSpPr>
        <p:spPr>
          <a:xfrm>
            <a:off x="113210" y="6314436"/>
            <a:ext cx="1117309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Reference: </a:t>
            </a:r>
            <a:r>
              <a:rPr lang="en-US" sz="1050" dirty="0">
                <a:hlinkClick r:id="rId8"/>
              </a:rPr>
              <a:t>https://docs.microsoft.com/en-us/aspnet/core/performance/performance-best-practices?view</a:t>
            </a:r>
            <a:r>
              <a:rPr lang="en-US" sz="1050">
                <a:hlinkClick r:id="rId8"/>
              </a:rPr>
              <a:t>=aspnetcore-5.0</a:t>
            </a:r>
            <a:endParaRPr lang="en-US" sz="105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41240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9861-8FB4-417E-911E-4BAD2CE6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&amp;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62E6-A960-4B2B-AA31-C7627429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9970" y="1649972"/>
            <a:ext cx="8870451" cy="38190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the API is stressed, async action methods will give the API some much needed breathing room whereas sync action methods will deteriorate quicker.</a:t>
            </a:r>
          </a:p>
          <a:p>
            <a:r>
              <a:rPr lang="en-US" dirty="0"/>
              <a:t>Async code doesn’t come for free - there is additional overhead in context switching, data being shuffled on and off the heap, </a:t>
            </a:r>
            <a:r>
              <a:rPr lang="en-US" dirty="0" err="1"/>
              <a:t>etc</a:t>
            </a:r>
            <a:r>
              <a:rPr lang="en-US" dirty="0"/>
              <a:t> which is why async code can be a bit slower than the equivalent sync code if there is plenty of available threads in thread pool. This difference is usually very minor though.</a:t>
            </a:r>
          </a:p>
          <a:p>
            <a:r>
              <a:rPr lang="en-US" dirty="0"/>
              <a:t>It’s a good idea to write async action methods that are I/O bound even if the API is only currently dealing with a low amount of usage. It only takes typing an extra keyword per I/O call and the usage can grow.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EE9ED9-37E7-4800-AAA5-514A689287F5}"/>
              </a:ext>
            </a:extLst>
          </p:cNvPr>
          <p:cNvSpPr/>
          <p:nvPr/>
        </p:nvSpPr>
        <p:spPr>
          <a:xfrm>
            <a:off x="113210" y="6314436"/>
            <a:ext cx="1117309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Reference: </a:t>
            </a:r>
            <a:r>
              <a:rPr lang="en-US" sz="1050" dirty="0">
                <a:hlinkClick r:id="rId2"/>
              </a:rPr>
              <a:t>https://www.carlrippon.com/scalable-and-performant-asp-net-core-web-apis-asynchronous-operations/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8517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9861-8FB4-417E-911E-4BAD2CE6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C30DE-E894-4872-B75C-7F9F9083B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915" y="1615579"/>
            <a:ext cx="8120170" cy="42233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EE9ED9-37E7-4800-AAA5-514A689287F5}"/>
              </a:ext>
            </a:extLst>
          </p:cNvPr>
          <p:cNvSpPr/>
          <p:nvPr/>
        </p:nvSpPr>
        <p:spPr>
          <a:xfrm>
            <a:off x="113210" y="6314436"/>
            <a:ext cx="1117309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Reference: </a:t>
            </a:r>
            <a:r>
              <a:rPr lang="en-US" sz="1050" dirty="0">
                <a:hlinkClick r:id="rId3"/>
              </a:rPr>
              <a:t>https://dev.azure.com/Navitaire/dotREZApi-Scrum/_git/dotrez-nsk-api?path=/src/Navitaire.DotRez.Nsk.Resources.User/Services/ResourcesService.cs&amp;version=GBRelease-4.5.0&amp;_a=contents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0055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9861-8FB4-417E-911E-4BAD2CE6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62E6-A960-4B2B-AA31-C7627429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9970" y="1649972"/>
            <a:ext cx="8870451" cy="381901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Forgotten await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Ignoring tasks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async void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Blocking on tasks with .Result or .Wait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Missing </a:t>
            </a:r>
            <a:r>
              <a:rPr lang="en-US" dirty="0" err="1"/>
              <a:t>ConfigureAwait</a:t>
            </a:r>
            <a:r>
              <a:rPr lang="en-US" dirty="0"/>
              <a:t>(false)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Mixing </a:t>
            </a:r>
            <a:r>
              <a:rPr lang="en-US" dirty="0" err="1"/>
              <a:t>ForEach</a:t>
            </a:r>
            <a:r>
              <a:rPr lang="en-US" dirty="0"/>
              <a:t> with async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Excessive parallelization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Non thread safe side effects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Try catch without await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EE9ED9-37E7-4800-AAA5-514A689287F5}"/>
              </a:ext>
            </a:extLst>
          </p:cNvPr>
          <p:cNvSpPr/>
          <p:nvPr/>
        </p:nvSpPr>
        <p:spPr>
          <a:xfrm>
            <a:off x="113210" y="6314436"/>
            <a:ext cx="1117309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References: </a:t>
            </a:r>
            <a:r>
              <a:rPr lang="en-US" sz="1050" dirty="0">
                <a:hlinkClick r:id="rId2"/>
              </a:rPr>
              <a:t>https://markheath.net/post/async-antipatterns</a:t>
            </a:r>
            <a:endParaRPr lang="en-US" sz="1050" dirty="0"/>
          </a:p>
          <a:p>
            <a:r>
              <a:rPr lang="en-US" sz="1050" dirty="0">
                <a:hlinkClick r:id="rId3"/>
              </a:rPr>
              <a:t>https://devblogs.microsoft.com/dotnet/configureawait-faq/</a:t>
            </a: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255314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182</TotalTime>
  <Words>536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Rockwell</vt:lpstr>
      <vt:lpstr>Gallery</vt:lpstr>
      <vt:lpstr>Async</vt:lpstr>
      <vt:lpstr>Scaling &amp; Performance</vt:lpstr>
      <vt:lpstr>Scaling &amp; Performance</vt:lpstr>
      <vt:lpstr>Example</vt:lpstr>
      <vt:lpstr>Anti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</dc:title>
  <dc:creator>Derek HOLMES</dc:creator>
  <cp:lastModifiedBy>Derek HOLMES</cp:lastModifiedBy>
  <cp:revision>7</cp:revision>
  <dcterms:created xsi:type="dcterms:W3CDTF">2021-10-05T16:20:01Z</dcterms:created>
  <dcterms:modified xsi:type="dcterms:W3CDTF">2021-10-05T19:22:17Z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derek.holmes@amadeus.com</vt:lpwstr>
  </property>
  <property fmtid="{D5CDD505-2E9C-101B-9397-08002B2CF9AE}" pid="5" name="MSIP_Label_d2db9220-a04a-4f06-aab9-80cbe5287fb3_SetDate">
    <vt:lpwstr>2021-10-05T19:09:22.8984673Z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9c4cd222-1567-422c-b9e7-81d862d1239e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