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howGuides="1">
      <p:cViewPr>
        <p:scale>
          <a:sx n="66" d="100"/>
          <a:sy n="66" d="100"/>
        </p:scale>
        <p:origin x="-156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6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52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9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95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1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28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99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5A85-1103-45B9-BCD8-3ABC4619BB83}" type="datetimeFigureOut">
              <a:rPr kumimoji="1" lang="ja-JP" altLang="en-US" smtClean="0"/>
              <a:t>2013/6/5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DF69-F6ED-4110-A856-2780B4D12A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8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t="30432" r="40830" b="7068"/>
          <a:stretch/>
        </p:blipFill>
        <p:spPr bwMode="auto">
          <a:xfrm>
            <a:off x="1835695" y="1282228"/>
            <a:ext cx="5472610" cy="452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コネクタ 5"/>
          <p:cNvCxnSpPr>
            <a:stCxn id="10" idx="1"/>
          </p:cNvCxnSpPr>
          <p:nvPr/>
        </p:nvCxnSpPr>
        <p:spPr>
          <a:xfrm flipH="1">
            <a:off x="6660234" y="2437685"/>
            <a:ext cx="648070" cy="343243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308304" y="2204864"/>
            <a:ext cx="1728191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①ニュー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泊崎荘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0226-36-3315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6" name="直線コネクタ 15"/>
          <p:cNvCxnSpPr>
            <a:stCxn id="17" idx="1"/>
          </p:cNvCxnSpPr>
          <p:nvPr/>
        </p:nvCxnSpPr>
        <p:spPr>
          <a:xfrm flipH="1">
            <a:off x="6687653" y="1539995"/>
            <a:ext cx="650485" cy="1069311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338138" y="1307174"/>
            <a:ext cx="1728191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②民宿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清観荘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0226-36-2414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9" name="直線コネクタ 18"/>
          <p:cNvCxnSpPr>
            <a:stCxn id="20" idx="2"/>
          </p:cNvCxnSpPr>
          <p:nvPr/>
        </p:nvCxnSpPr>
        <p:spPr>
          <a:xfrm flipH="1">
            <a:off x="6099409" y="544782"/>
            <a:ext cx="936104" cy="1557594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171417" y="79140"/>
            <a:ext cx="1728191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③平成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の森　宿泊施設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0226-36-3115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23" name="直線コネクタ 22"/>
          <p:cNvCxnSpPr>
            <a:stCxn id="24" idx="2"/>
          </p:cNvCxnSpPr>
          <p:nvPr/>
        </p:nvCxnSpPr>
        <p:spPr>
          <a:xfrm>
            <a:off x="5004048" y="544782"/>
            <a:ext cx="792088" cy="1732090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4067944" y="79140"/>
            <a:ext cx="1872207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④農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漁家民宿　やすらぎ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0226-36-3670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27" name="直線コネクタ 26"/>
          <p:cNvCxnSpPr>
            <a:stCxn id="28" idx="2"/>
          </p:cNvCxnSpPr>
          <p:nvPr/>
        </p:nvCxnSpPr>
        <p:spPr>
          <a:xfrm>
            <a:off x="2987824" y="544782"/>
            <a:ext cx="576064" cy="1557594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051720" y="79140"/>
            <a:ext cx="1872207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⑤校舎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の宿　さんさん館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0226-46-5633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30" name="直線コネクタ 29"/>
          <p:cNvCxnSpPr>
            <a:stCxn id="31" idx="2"/>
          </p:cNvCxnSpPr>
          <p:nvPr/>
        </p:nvCxnSpPr>
        <p:spPr>
          <a:xfrm>
            <a:off x="1080593" y="544782"/>
            <a:ext cx="2123255" cy="2117282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44489" y="79140"/>
            <a:ext cx="1872207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⑥</a:t>
            </a:r>
            <a:r>
              <a:rPr lang="ja-JP" altLang="en-US" sz="8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南三陸</a:t>
            </a:r>
            <a:r>
              <a:rPr lang="ja-JP" altLang="en-US" sz="8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まなびの里　いりや</a:t>
            </a:r>
            <a:r>
              <a:rPr lang="ja-JP" altLang="en-US" sz="800" b="1" dirty="0" err="1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ど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0226-25-9501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1979712" y="2363688"/>
            <a:ext cx="2448272" cy="958689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07504" y="1850876"/>
            <a:ext cx="1728191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⑦民宿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下道荘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0226-46-6318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36" name="直線コネクタ 35"/>
          <p:cNvCxnSpPr>
            <a:stCxn id="37" idx="3"/>
          </p:cNvCxnSpPr>
          <p:nvPr/>
        </p:nvCxnSpPr>
        <p:spPr>
          <a:xfrm>
            <a:off x="1847180" y="2653709"/>
            <a:ext cx="2762920" cy="749891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8989" y="2420888"/>
            <a:ext cx="1728191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⑧民宿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なか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0226-46-6309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4" name="直線コネクタ 43"/>
          <p:cNvCxnSpPr>
            <a:stCxn id="45" idx="0"/>
          </p:cNvCxnSpPr>
          <p:nvPr/>
        </p:nvCxnSpPr>
        <p:spPr>
          <a:xfrm flipH="1" flipV="1">
            <a:off x="4283969" y="3943835"/>
            <a:ext cx="216024" cy="1914409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3635897" y="5858244"/>
            <a:ext cx="1728191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⑨南三陸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ホテル観洋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0226-46-2442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7" name="直線コネクタ 46"/>
          <p:cNvCxnSpPr>
            <a:stCxn id="48" idx="0"/>
          </p:cNvCxnSpPr>
          <p:nvPr/>
        </p:nvCxnSpPr>
        <p:spPr>
          <a:xfrm flipH="1" flipV="1">
            <a:off x="5004048" y="4340987"/>
            <a:ext cx="1809079" cy="1457190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949031" y="5798177"/>
            <a:ext cx="1728191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⑩民宿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津の宮荘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0226-46-9354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50" name="直線コネクタ 49"/>
          <p:cNvCxnSpPr>
            <a:stCxn id="51" idx="1"/>
          </p:cNvCxnSpPr>
          <p:nvPr/>
        </p:nvCxnSpPr>
        <p:spPr>
          <a:xfrm flipH="1">
            <a:off x="5508104" y="4208447"/>
            <a:ext cx="1830033" cy="265081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7338137" y="3975626"/>
            <a:ext cx="1728191" cy="4656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⑪民宿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1000" b="1" dirty="0" err="1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ながしず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荘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0226-46-9248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7338138" y="768966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南三陸 </a:t>
            </a:r>
            <a:r>
              <a:rPr lang="ja-JP" altLang="en-US" sz="10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竜巳や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0226-25-9377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144489" y="1230598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②山内鮮魚店　静江館　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0226-46-2159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7183" y="2953434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③創菜旬魚　はしもと　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0226-29-6343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87183" y="3478193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④松原食堂　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0226-46-2433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87183" y="4002952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⑤季節料理　志の</a:t>
            </a:r>
            <a:r>
              <a:rPr lang="ja-JP" altLang="en-US" sz="1000" b="1" dirty="0" err="1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や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0226-47-1688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87183" y="4527711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⑥豊楽食堂　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0226-46-3512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7183" y="5052470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⑦弁慶鮨　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0226-46-5141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7183" y="5577231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⑧三陸味処　田中前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0226-25-9937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861983" y="5861934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⑨南三陸観洋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レストランシーサイド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0226-46-2442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308303" y="5102662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⑩オーイング菓子工房　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Ryo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090-9743-1333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84" name="直線コネクタ 83"/>
          <p:cNvCxnSpPr>
            <a:stCxn id="73" idx="1"/>
          </p:cNvCxnSpPr>
          <p:nvPr/>
        </p:nvCxnSpPr>
        <p:spPr>
          <a:xfrm flipH="1">
            <a:off x="6048375" y="1001787"/>
            <a:ext cx="1289763" cy="11984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74" idx="3"/>
          </p:cNvCxnSpPr>
          <p:nvPr/>
        </p:nvCxnSpPr>
        <p:spPr>
          <a:xfrm>
            <a:off x="1872680" y="1463419"/>
            <a:ext cx="2555304" cy="160554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75" idx="3"/>
          </p:cNvCxnSpPr>
          <p:nvPr/>
        </p:nvCxnSpPr>
        <p:spPr>
          <a:xfrm flipV="1">
            <a:off x="1815374" y="3179469"/>
            <a:ext cx="2108553" cy="678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76" idx="3"/>
          </p:cNvCxnSpPr>
          <p:nvPr/>
        </p:nvCxnSpPr>
        <p:spPr>
          <a:xfrm flipV="1">
            <a:off x="1815374" y="3186255"/>
            <a:ext cx="2108553" cy="52475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77" idx="3"/>
          </p:cNvCxnSpPr>
          <p:nvPr/>
        </p:nvCxnSpPr>
        <p:spPr>
          <a:xfrm flipV="1">
            <a:off x="1815374" y="3179469"/>
            <a:ext cx="2108553" cy="105630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8" idx="3"/>
          </p:cNvCxnSpPr>
          <p:nvPr/>
        </p:nvCxnSpPr>
        <p:spPr>
          <a:xfrm flipV="1">
            <a:off x="1815374" y="3186255"/>
            <a:ext cx="2108553" cy="157427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79" idx="3"/>
          </p:cNvCxnSpPr>
          <p:nvPr/>
        </p:nvCxnSpPr>
        <p:spPr>
          <a:xfrm flipV="1">
            <a:off x="1815374" y="3179469"/>
            <a:ext cx="2108553" cy="210582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80" idx="3"/>
          </p:cNvCxnSpPr>
          <p:nvPr/>
        </p:nvCxnSpPr>
        <p:spPr>
          <a:xfrm flipV="1">
            <a:off x="1815374" y="3179469"/>
            <a:ext cx="2108553" cy="263058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81" idx="0"/>
          </p:cNvCxnSpPr>
          <p:nvPr/>
        </p:nvCxnSpPr>
        <p:spPr>
          <a:xfrm flipV="1">
            <a:off x="2726079" y="3943835"/>
            <a:ext cx="1350248" cy="191809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82" idx="1"/>
          </p:cNvCxnSpPr>
          <p:nvPr/>
        </p:nvCxnSpPr>
        <p:spPr>
          <a:xfrm flipH="1" flipV="1">
            <a:off x="4860032" y="4235773"/>
            <a:ext cx="2448271" cy="10997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4" r="2404" b="6250"/>
          <a:stretch/>
        </p:blipFill>
        <p:spPr bwMode="auto">
          <a:xfrm>
            <a:off x="187029" y="2345870"/>
            <a:ext cx="8633443" cy="345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08756" y="1196752"/>
            <a:ext cx="1728191" cy="465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⑪鮨処　えんどう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0226-42-3351</a:t>
            </a:r>
            <a:endParaRPr kumimoji="1" lang="ja-JP" altLang="en-US" sz="10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5647" y="1277005"/>
            <a:ext cx="5035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鮨処　えんどうは地図外北側の本吉駅（現在電車は不通）周辺にあります。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7" name="直線コネクタ 6"/>
          <p:cNvCxnSpPr>
            <a:stCxn id="5" idx="3"/>
          </p:cNvCxnSpPr>
          <p:nvPr/>
        </p:nvCxnSpPr>
        <p:spPr>
          <a:xfrm>
            <a:off x="2236947" y="1429573"/>
            <a:ext cx="3962242" cy="113533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416354" y="332656"/>
            <a:ext cx="4317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パンフレット上以下の様な文言になっておりました。</a:t>
            </a:r>
            <a:endParaRPr kumimoji="1" lang="ja-JP" altLang="en-US" sz="1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916832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kumimoji="1"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参考までに</a:t>
            </a:r>
            <a:r>
              <a:rPr kumimoji="1"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endParaRPr kumimoji="1" lang="ja-JP" altLang="en-US" sz="1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104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89</Words>
  <Application>Microsoft Office PowerPoint</Application>
  <PresentationFormat>画面に合わせる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(株) アサツーディ・ケイ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ADK</dc:creator>
  <cp:lastModifiedBy>ADK</cp:lastModifiedBy>
  <cp:revision>11</cp:revision>
  <cp:lastPrinted>2013-06-05T06:19:30Z</cp:lastPrinted>
  <dcterms:created xsi:type="dcterms:W3CDTF">2013-06-04T03:17:35Z</dcterms:created>
  <dcterms:modified xsi:type="dcterms:W3CDTF">2013-06-05T06:48:59Z</dcterms:modified>
</cp:coreProperties>
</file>