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29" y="-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1657711432736427E-2"/>
          <c:y val="8.1400332448154991E-2"/>
          <c:w val="0.89002063743759108"/>
          <c:h val="0.83459866485473466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298624"/>
        <c:axId val="134340992"/>
      </c:lineChart>
      <c:catAx>
        <c:axId val="134298624"/>
        <c:scaling>
          <c:orientation val="minMax"/>
        </c:scaling>
        <c:delete val="1"/>
        <c:axPos val="b"/>
        <c:majorTickMark val="out"/>
        <c:minorTickMark val="none"/>
        <c:tickLblPos val="nextTo"/>
        <c:crossAx val="134340992"/>
        <c:crosses val="autoZero"/>
        <c:auto val="1"/>
        <c:lblAlgn val="ctr"/>
        <c:lblOffset val="100"/>
        <c:noMultiLvlLbl val="0"/>
      </c:catAx>
      <c:valAx>
        <c:axId val="13434099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342986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BB98-8B3E-4318-B3F5-CA8500361DAF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0E8-CF7F-4FC6-BAFF-8721194AC4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56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BB98-8B3E-4318-B3F5-CA8500361DAF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0E8-CF7F-4FC6-BAFF-8721194AC4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37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BB98-8B3E-4318-B3F5-CA8500361DAF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0E8-CF7F-4FC6-BAFF-8721194AC4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51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BB98-8B3E-4318-B3F5-CA8500361DAF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0E8-CF7F-4FC6-BAFF-8721194AC4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08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BB98-8B3E-4318-B3F5-CA8500361DAF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0E8-CF7F-4FC6-BAFF-8721194AC4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84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BB98-8B3E-4318-B3F5-CA8500361DAF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0E8-CF7F-4FC6-BAFF-8721194AC4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9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BB98-8B3E-4318-B3F5-CA8500361DAF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0E8-CF7F-4FC6-BAFF-8721194AC4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6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BB98-8B3E-4318-B3F5-CA8500361DAF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0E8-CF7F-4FC6-BAFF-8721194AC4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14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BB98-8B3E-4318-B3F5-CA8500361DAF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0E8-CF7F-4FC6-BAFF-8721194AC4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33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BB98-8B3E-4318-B3F5-CA8500361DAF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0E8-CF7F-4FC6-BAFF-8721194AC4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50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BB98-8B3E-4318-B3F5-CA8500361DAF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40E8-CF7F-4FC6-BAFF-8721194AC4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68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BB98-8B3E-4318-B3F5-CA8500361DAF}" type="datetimeFigureOut">
              <a:rPr lang="zh-TW" altLang="en-US" smtClean="0"/>
              <a:t>2021/11/4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040E8-CF7F-4FC6-BAFF-8721194AC4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77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906000" cy="31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776864" y="404664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76864" y="1268760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00637L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76864" y="2132856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2454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76864" y="2996952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3665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76864" y="3861048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2330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776864" y="4725144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xxxx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64" y="404664"/>
            <a:ext cx="7545287" cy="3960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2021/10/18  10:00:39 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8463" y="908720"/>
            <a:ext cx="7545287" cy="5760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Overview</a:t>
            </a: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47728"/>
              </p:ext>
            </p:extLst>
          </p:nvPr>
        </p:nvGraphicFramePr>
        <p:xfrm>
          <a:off x="272481" y="1300792"/>
          <a:ext cx="7272805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86009"/>
                <a:gridCol w="1323113"/>
                <a:gridCol w="1454561"/>
                <a:gridCol w="1454561"/>
                <a:gridCol w="1454561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基本資訊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股票編號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00637L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2454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3665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2330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上分鐘價錢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上分鐘成交量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目前價錢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94541"/>
              </p:ext>
            </p:extLst>
          </p:nvPr>
        </p:nvGraphicFramePr>
        <p:xfrm>
          <a:off x="272481" y="3140968"/>
          <a:ext cx="7272805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86009"/>
                <a:gridCol w="1323113"/>
                <a:gridCol w="1454561"/>
                <a:gridCol w="1454561"/>
                <a:gridCol w="1454561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預測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分鐘後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分鐘後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分鐘後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17602"/>
              </p:ext>
            </p:extLst>
          </p:nvPr>
        </p:nvGraphicFramePr>
        <p:xfrm>
          <a:off x="272479" y="4581128"/>
          <a:ext cx="7272809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84177"/>
                <a:gridCol w="1296144"/>
                <a:gridCol w="1512168"/>
                <a:gridCol w="1440160"/>
                <a:gridCol w="144016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策略總覽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smtClean="0">
                          <a:solidFill>
                            <a:schemeClr val="bg1"/>
                          </a:solidFill>
                        </a:rPr>
                        <a:t>本金</a:t>
                      </a:r>
                      <a:endParaRPr lang="zh-TW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300000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300000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300000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300000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剩餘金額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持股張數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smtClean="0"/>
                        <a:t>報酬率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xx%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xx%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xx%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xx%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8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906000" cy="31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776864" y="404664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76864" y="1268760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00637L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76864" y="2132856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2454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76864" y="2996952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3665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76864" y="3861048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2330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76864" y="4725144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xxxx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8464" y="404664"/>
            <a:ext cx="7545287" cy="3960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2021/10/18  14:00:39 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4616" y="908720"/>
            <a:ext cx="7545287" cy="5760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00637L</a:t>
            </a: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612013937"/>
              </p:ext>
            </p:extLst>
          </p:nvPr>
        </p:nvGraphicFramePr>
        <p:xfrm>
          <a:off x="416496" y="1418844"/>
          <a:ext cx="7128792" cy="301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251192" y="4640069"/>
            <a:ext cx="2253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上分鐘價錢</a:t>
            </a:r>
            <a:endParaRPr lang="en-US" altLang="zh-TW" dirty="0" smtClean="0"/>
          </a:p>
          <a:p>
            <a:r>
              <a:rPr lang="zh-TW" altLang="en-US" dirty="0"/>
              <a:t>上分鐘</a:t>
            </a:r>
            <a:r>
              <a:rPr lang="zh-TW" altLang="en-US" dirty="0" smtClean="0"/>
              <a:t>成交量</a:t>
            </a:r>
            <a:endParaRPr lang="en-US" altLang="zh-TW" dirty="0" smtClean="0"/>
          </a:p>
          <a:p>
            <a:r>
              <a:rPr lang="zh-TW" altLang="en-US" dirty="0"/>
              <a:t>目前</a:t>
            </a:r>
            <a:r>
              <a:rPr lang="zh-TW" altLang="en-US" dirty="0" smtClean="0"/>
              <a:t>價錢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分鐘後</a:t>
            </a:r>
            <a:endParaRPr lang="en-US" altLang="zh-TW" dirty="0" smtClean="0"/>
          </a:p>
          <a:p>
            <a:r>
              <a:rPr lang="en-US" altLang="zh-TW" dirty="0" smtClean="0"/>
              <a:t>5</a:t>
            </a:r>
            <a:r>
              <a:rPr lang="zh-TW" altLang="en-US" dirty="0" smtClean="0"/>
              <a:t>分鐘</a:t>
            </a:r>
            <a:r>
              <a:rPr lang="zh-TW" altLang="en-US" dirty="0"/>
              <a:t>後</a:t>
            </a:r>
            <a:endParaRPr lang="en-US" altLang="zh-TW" dirty="0"/>
          </a:p>
          <a:p>
            <a:r>
              <a:rPr lang="en-US" altLang="zh-TW" dirty="0" smtClean="0"/>
              <a:t>10</a:t>
            </a:r>
            <a:r>
              <a:rPr lang="zh-TW" altLang="en-US" dirty="0" smtClean="0"/>
              <a:t>分鐘後</a:t>
            </a:r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771472" y="4653136"/>
            <a:ext cx="225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本金</a:t>
            </a:r>
            <a:endParaRPr lang="en-US" altLang="zh-TW" dirty="0" smtClean="0"/>
          </a:p>
          <a:p>
            <a:r>
              <a:rPr lang="zh-TW" altLang="en-US" dirty="0"/>
              <a:t>剩餘</a:t>
            </a:r>
            <a:r>
              <a:rPr lang="zh-TW" altLang="en-US" dirty="0" smtClean="0"/>
              <a:t>金額</a:t>
            </a:r>
            <a:endParaRPr lang="en-US" altLang="zh-TW" dirty="0" smtClean="0"/>
          </a:p>
          <a:p>
            <a:r>
              <a:rPr lang="zh-TW" altLang="en-US" dirty="0"/>
              <a:t>持股張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持股價值</a:t>
            </a:r>
            <a:endParaRPr lang="en-US" altLang="zh-TW" dirty="0" smtClean="0"/>
          </a:p>
          <a:p>
            <a:r>
              <a:rPr lang="zh-TW" altLang="en-US" dirty="0" smtClean="0"/>
              <a:t>報酬率</a:t>
            </a:r>
            <a:endParaRPr lang="en-US" altLang="zh-TW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177408" y="4653136"/>
            <a:ext cx="225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</a:t>
            </a:r>
          </a:p>
          <a:p>
            <a:r>
              <a:rPr lang="en-US" altLang="zh-TW" dirty="0" smtClean="0"/>
              <a:t>D</a:t>
            </a:r>
          </a:p>
          <a:p>
            <a:r>
              <a:rPr lang="en-US" altLang="zh-TW" smtClean="0"/>
              <a:t>RSI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046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906000" cy="31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776864" y="404664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76864" y="1268760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00637L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76864" y="2132856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2454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76864" y="2996952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3665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76864" y="3861048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2330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76864" y="4725144"/>
            <a:ext cx="20726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xxxx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8464" y="404664"/>
            <a:ext cx="7545287" cy="3960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2021/10/18  14:00:39 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4616" y="908720"/>
            <a:ext cx="7545287" cy="5760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00637L</a:t>
            </a: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8" b="1"/>
          <a:stretch/>
        </p:blipFill>
        <p:spPr bwMode="auto">
          <a:xfrm>
            <a:off x="416496" y="1664804"/>
            <a:ext cx="6354763" cy="19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97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138</Words>
  <Application>Microsoft Office PowerPoint</Application>
  <PresentationFormat>A4 紙張 (210x297 公釐)</PresentationFormat>
  <Paragraphs>96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石立湧</dc:creator>
  <cp:lastModifiedBy>石立湧</cp:lastModifiedBy>
  <cp:revision>61</cp:revision>
  <dcterms:created xsi:type="dcterms:W3CDTF">2021-10-18T12:25:23Z</dcterms:created>
  <dcterms:modified xsi:type="dcterms:W3CDTF">2021-11-03T16:59:57Z</dcterms:modified>
</cp:coreProperties>
</file>