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70" r:id="rId14"/>
    <p:sldId id="267" r:id="rId15"/>
    <p:sldId id="268" r:id="rId16"/>
    <p:sldId id="269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なしのセクション" id="{3A6955FE-F7F2-491D-B779-DE29677F8229}">
          <p14:sldIdLst>
            <p14:sldId id="256"/>
            <p14:sldId id="271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65"/>
            <p14:sldId id="270"/>
            <p14:sldId id="267"/>
            <p14:sldId id="268"/>
            <p14:sldId id="269"/>
            <p14:sldId id="272"/>
            <p14:sldId id="273"/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fu koichiro" initials="yk" lastIdx="2" clrIdx="0">
    <p:extLst>
      <p:ext uri="{19B8F6BF-5375-455C-9EA6-DF929625EA0E}">
        <p15:presenceInfo xmlns:p15="http://schemas.microsoft.com/office/powerpoint/2012/main" userId="c626beba614d3b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FFFF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324" y="-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EF157-96B6-4192-808C-D830732EC60D}" type="datetimeFigureOut">
              <a:rPr kumimoji="1" lang="ja-JP" altLang="en-US" smtClean="0"/>
              <a:t>2021/2/1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2014E-9AB3-461D-ACB8-09A21C95DA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93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2696FB-3A15-4636-A9E1-CA16F6DF3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4D3165C-2A86-436C-BDD3-9A3285114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EECE1A-1494-4584-93E4-DB10FB4A3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B005-9ADF-4C42-8867-5D8E615D9A9C}" type="datetimeFigureOut">
              <a:rPr kumimoji="1" lang="ja-JP" altLang="en-US" smtClean="0"/>
              <a:t>2021/2/1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233185-6CFA-45CA-B42C-B4FE6DEA8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3BD150-7152-4314-A5B6-7CF29E57D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D03-81DE-4BC4-8A3E-AF61A42D45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5299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0F0786-32EE-4B4A-96B6-825B2513D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0DC7C55-00FB-4951-9914-3006BB6EC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2CD75A-CE37-440B-BD5C-C7FE35EF6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B005-9ADF-4C42-8867-5D8E615D9A9C}" type="datetimeFigureOut">
              <a:rPr kumimoji="1" lang="ja-JP" altLang="en-US" smtClean="0"/>
              <a:t>2021/2/1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5F1382-6030-4113-9AC1-F1568802E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B1FEEE-3837-4999-97A7-685E4EB8B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D03-81DE-4BC4-8A3E-AF61A42D45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509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1A517D9-8861-4DE4-99FA-D8E112C4B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F492539-C735-4181-B63B-D64C001EF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F88E26-5C9C-41CF-98A1-3E61D5BC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B005-9ADF-4C42-8867-5D8E615D9A9C}" type="datetimeFigureOut">
              <a:rPr kumimoji="1" lang="ja-JP" altLang="en-US" smtClean="0"/>
              <a:t>2021/2/1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932183-DB68-44FA-8885-EB8A792F4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4CDF79-FCA4-44EF-9FE9-B703E7ECE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D03-81DE-4BC4-8A3E-AF61A42D45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479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2E0A8E-1F15-40F9-B28B-FD72A7E4D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643E01-77BC-4336-BC99-3C920CD23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8AF184-BDB2-4AF0-A128-836DF4EF4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B005-9ADF-4C42-8867-5D8E615D9A9C}" type="datetimeFigureOut">
              <a:rPr kumimoji="1" lang="ja-JP" altLang="en-US" smtClean="0"/>
              <a:t>2021/2/1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CFC2A7-00D3-4B3B-BEBC-3DEC2B320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10EB2F-91ED-46DE-8D82-39AEE296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D03-81DE-4BC4-8A3E-AF61A42D45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8186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496058-8E35-4BC6-A265-517C112C4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EED437-B158-498A-A823-948C58677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1EC91C-0872-4DF8-822D-20A6DC23C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B005-9ADF-4C42-8867-5D8E615D9A9C}" type="datetimeFigureOut">
              <a:rPr kumimoji="1" lang="ja-JP" altLang="en-US" smtClean="0"/>
              <a:t>2021/2/1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9376A7-7509-447B-9655-DADF2FE44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CC44C2-CB9A-4261-B02F-C9BF09D6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D03-81DE-4BC4-8A3E-AF61A42D45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000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7F3D58-2E5F-49A6-B523-F3A22B278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41079A-9A05-40DE-80B2-23CFEF14BD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8FBA6D3-C3BE-4C5E-84B9-7D21DA311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3324F8C-1322-4979-BBDB-F42B53116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B005-9ADF-4C42-8867-5D8E615D9A9C}" type="datetimeFigureOut">
              <a:rPr kumimoji="1" lang="ja-JP" altLang="en-US" smtClean="0"/>
              <a:t>2021/2/1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9B06F5-B5FF-4D58-BFA9-854377571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3C431F-CBCF-4F48-97DB-F56C4289C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D03-81DE-4BC4-8A3E-AF61A42D45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43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A093BD-8BCC-473A-ACFE-3C172D246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3CD316-0755-4335-A140-36A5025E1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DB21650-CF5A-4F10-A0A4-E8D9AEC79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64BD503-F9A5-4CD5-9526-D18EBD5F58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D325BF5-75D1-41D5-9627-447D7DB049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9EBF3DE-4711-4F72-8B0F-FBB9FB3D3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B005-9ADF-4C42-8867-5D8E615D9A9C}" type="datetimeFigureOut">
              <a:rPr kumimoji="1" lang="ja-JP" altLang="en-US" smtClean="0"/>
              <a:t>2021/2/1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190F7F2-67FE-4247-B9AC-A3BF33FF9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B046296-232D-408F-ACF2-D2D8AC19C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D03-81DE-4BC4-8A3E-AF61A42D45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949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F63658-07B0-4392-9B67-73A33FED9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A7D7FAA-E5A1-446E-9A3C-024B07BA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B005-9ADF-4C42-8867-5D8E615D9A9C}" type="datetimeFigureOut">
              <a:rPr kumimoji="1" lang="ja-JP" altLang="en-US" smtClean="0"/>
              <a:t>2021/2/1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F137B77-F85F-497E-8292-8436F4C64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80BBA9F-A666-413D-AB20-649F9759F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D03-81DE-4BC4-8A3E-AF61A42D45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64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2D7BFC3-F2EC-4088-9DE0-17D642E0B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B005-9ADF-4C42-8867-5D8E615D9A9C}" type="datetimeFigureOut">
              <a:rPr kumimoji="1" lang="ja-JP" altLang="en-US" smtClean="0"/>
              <a:t>2021/2/1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B5A671F-6931-4021-A1D0-8FD69572E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D9FF8E3-660A-416E-AEF0-B56B8E2A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D03-81DE-4BC4-8A3E-AF61A42D45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8169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F7ABA9-0E95-49CE-B7AF-198BA4C9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FF3BDB-B891-4342-ACDF-E0768B301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400FBD-F9D9-4F44-958B-EB8A7FDC9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F3FE13A-6E0F-4C75-B829-A64D12F85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B005-9ADF-4C42-8867-5D8E615D9A9C}" type="datetimeFigureOut">
              <a:rPr kumimoji="1" lang="ja-JP" altLang="en-US" smtClean="0"/>
              <a:t>2021/2/1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FCBA6A-9EB8-46EF-A77B-76625999D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65B01C6-B843-4796-8FA6-EC654796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D03-81DE-4BC4-8A3E-AF61A42D45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379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64756B-7923-4F0F-8A20-2D7357FF3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7D9AB29-5B52-42F4-B350-EA18287A70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5E55C53-24C3-45A9-A170-9F506E86A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3D04AAC-A24E-4D9F-A32C-DEC1B5310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B005-9ADF-4C42-8867-5D8E615D9A9C}" type="datetimeFigureOut">
              <a:rPr kumimoji="1" lang="ja-JP" altLang="en-US" smtClean="0"/>
              <a:t>2021/2/1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3670B1-1427-44D9-B886-18EEB2A82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5902A1-7D1E-475B-A492-54C4DF97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D03-81DE-4BC4-8A3E-AF61A42D45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588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087D50E-B001-4C20-B9D0-7259807D7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28DDF4-CD47-4170-A2F6-7A96FA119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7A2C99-F8A2-4916-ADD3-777C1E0F8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4B005-9ADF-4C42-8867-5D8E615D9A9C}" type="datetimeFigureOut">
              <a:rPr kumimoji="1" lang="ja-JP" altLang="en-US" smtClean="0"/>
              <a:t>2021/2/1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B9F4A2-953F-4140-AFD3-3D8B2355D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E72DEC-3B16-4A54-9162-7C9BDE45FB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24D03-81DE-4BC4-8A3E-AF61A42D45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0523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F679D6A0-1570-4148-BC14-FF73C7B1AD19}"/>
              </a:ext>
            </a:extLst>
          </p:cNvPr>
          <p:cNvSpPr/>
          <p:nvPr/>
        </p:nvSpPr>
        <p:spPr>
          <a:xfrm>
            <a:off x="3133431" y="2184162"/>
            <a:ext cx="4324547" cy="3957687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092E987-ED75-466C-90FE-5A51AFFE702E}"/>
              </a:ext>
            </a:extLst>
          </p:cNvPr>
          <p:cNvSpPr/>
          <p:nvPr/>
        </p:nvSpPr>
        <p:spPr>
          <a:xfrm>
            <a:off x="4079842" y="498571"/>
            <a:ext cx="4324547" cy="39576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09700F8A-CFA4-4A3B-86AB-03B3D8825DE1}"/>
              </a:ext>
            </a:extLst>
          </p:cNvPr>
          <p:cNvSpPr/>
          <p:nvPr/>
        </p:nvSpPr>
        <p:spPr>
          <a:xfrm>
            <a:off x="4963803" y="2184162"/>
            <a:ext cx="4324547" cy="395768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76DD918-35D0-478A-BA43-E50CB27803B9}"/>
              </a:ext>
            </a:extLst>
          </p:cNvPr>
          <p:cNvSpPr txBox="1"/>
          <p:nvPr/>
        </p:nvSpPr>
        <p:spPr>
          <a:xfrm>
            <a:off x="8645166" y="2581648"/>
            <a:ext cx="783209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dirty="0"/>
              <a:t>盤</a:t>
            </a:r>
            <a:endParaRPr kumimoji="1" lang="ja-JP" altLang="en-US" sz="36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8653FA7-AA82-4116-B0D7-03311BCB843B}"/>
              </a:ext>
            </a:extLst>
          </p:cNvPr>
          <p:cNvSpPr txBox="1"/>
          <p:nvPr/>
        </p:nvSpPr>
        <p:spPr>
          <a:xfrm>
            <a:off x="7312453" y="544489"/>
            <a:ext cx="1724318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/>
              <a:t>カード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380B759-BBF2-43F0-A777-966DF72BFCCF}"/>
              </a:ext>
            </a:extLst>
          </p:cNvPr>
          <p:cNvSpPr txBox="1"/>
          <p:nvPr/>
        </p:nvSpPr>
        <p:spPr>
          <a:xfrm>
            <a:off x="2823427" y="2768640"/>
            <a:ext cx="783209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/>
              <a:t>駒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45DE77C-EB35-4359-A421-36BB5B144E88}"/>
              </a:ext>
            </a:extLst>
          </p:cNvPr>
          <p:cNvSpPr txBox="1"/>
          <p:nvPr/>
        </p:nvSpPr>
        <p:spPr>
          <a:xfrm>
            <a:off x="5507611" y="770491"/>
            <a:ext cx="1618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ポーカー</a:t>
            </a:r>
            <a:endParaRPr kumimoji="1" lang="ja-JP" altLang="en-US" sz="2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C3300B7-40AC-4EE0-8B6A-74461BEA4670}"/>
              </a:ext>
            </a:extLst>
          </p:cNvPr>
          <p:cNvSpPr txBox="1"/>
          <p:nvPr/>
        </p:nvSpPr>
        <p:spPr>
          <a:xfrm>
            <a:off x="5491899" y="1268628"/>
            <a:ext cx="1618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ババ抜き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7CAF148-E188-4F9C-A09E-5791CC3F02D1}"/>
              </a:ext>
            </a:extLst>
          </p:cNvPr>
          <p:cNvSpPr txBox="1"/>
          <p:nvPr/>
        </p:nvSpPr>
        <p:spPr>
          <a:xfrm>
            <a:off x="5753787" y="1801154"/>
            <a:ext cx="1618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花札</a:t>
            </a:r>
            <a:endParaRPr kumimoji="1" lang="ja-JP" altLang="en-US" sz="28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0A1DF08-D597-4E05-AEAD-64CE6ED5DB3A}"/>
              </a:ext>
            </a:extLst>
          </p:cNvPr>
          <p:cNvSpPr txBox="1"/>
          <p:nvPr/>
        </p:nvSpPr>
        <p:spPr>
          <a:xfrm>
            <a:off x="5357277" y="2904814"/>
            <a:ext cx="2110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モノポリー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EC0019B-397E-4878-960C-B88EEA67D381}"/>
              </a:ext>
            </a:extLst>
          </p:cNvPr>
          <p:cNvSpPr txBox="1"/>
          <p:nvPr/>
        </p:nvSpPr>
        <p:spPr>
          <a:xfrm>
            <a:off x="5784622" y="4478747"/>
            <a:ext cx="1618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将棋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C76878E-301D-4718-883E-B367C584EDE3}"/>
              </a:ext>
            </a:extLst>
          </p:cNvPr>
          <p:cNvSpPr txBox="1"/>
          <p:nvPr/>
        </p:nvSpPr>
        <p:spPr>
          <a:xfrm>
            <a:off x="5693987" y="5025256"/>
            <a:ext cx="1618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チェス</a:t>
            </a:r>
            <a:endParaRPr kumimoji="1" lang="ja-JP" altLang="en-US" sz="28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E20992F-C9AA-4704-B751-44593DC5B059}"/>
              </a:ext>
            </a:extLst>
          </p:cNvPr>
          <p:cNvSpPr txBox="1"/>
          <p:nvPr/>
        </p:nvSpPr>
        <p:spPr>
          <a:xfrm>
            <a:off x="5367977" y="3518654"/>
            <a:ext cx="1866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人生ゲーム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64045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81DE1A0-A22C-43F1-8E54-DFFF5FBCD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" y="89222"/>
            <a:ext cx="12179926" cy="658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05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81B9F8C-2168-43BF-A9EF-E9377332F1F4}"/>
              </a:ext>
            </a:extLst>
          </p:cNvPr>
          <p:cNvSpPr/>
          <p:nvPr/>
        </p:nvSpPr>
        <p:spPr>
          <a:xfrm>
            <a:off x="1594701" y="822488"/>
            <a:ext cx="8388284" cy="5213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ゲームプレイ画面一例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15488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矢印: 下 17">
            <a:extLst>
              <a:ext uri="{FF2B5EF4-FFF2-40B4-BE49-F238E27FC236}">
                <a16:creationId xmlns:a16="http://schemas.microsoft.com/office/drawing/2014/main" id="{5A61E532-B1E9-45E0-B0AA-BAA39B75B1A3}"/>
              </a:ext>
            </a:extLst>
          </p:cNvPr>
          <p:cNvSpPr/>
          <p:nvPr/>
        </p:nvSpPr>
        <p:spPr>
          <a:xfrm flipV="1">
            <a:off x="3975519" y="1161109"/>
            <a:ext cx="1092204" cy="1671270"/>
          </a:xfrm>
          <a:prstGeom prst="downArrow">
            <a:avLst>
              <a:gd name="adj1" fmla="val 50000"/>
              <a:gd name="adj2" fmla="val 372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6F28439-03B5-4040-BE14-F3F5D457A8E1}"/>
              </a:ext>
            </a:extLst>
          </p:cNvPr>
          <p:cNvSpPr/>
          <p:nvPr/>
        </p:nvSpPr>
        <p:spPr>
          <a:xfrm>
            <a:off x="2452533" y="3129380"/>
            <a:ext cx="4291683" cy="340339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B2089B2-8254-4A30-A459-36009A7B79A3}"/>
              </a:ext>
            </a:extLst>
          </p:cNvPr>
          <p:cNvSpPr txBox="1"/>
          <p:nvPr/>
        </p:nvSpPr>
        <p:spPr>
          <a:xfrm>
            <a:off x="3638055" y="2790625"/>
            <a:ext cx="1857143" cy="107721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 err="1"/>
              <a:t>IObject</a:t>
            </a:r>
            <a:endParaRPr kumimoji="1" lang="en-US" altLang="ja-JP" sz="4000" dirty="0"/>
          </a:p>
          <a:p>
            <a:pPr algn="ctr"/>
            <a:r>
              <a:rPr kumimoji="1" lang="en-US" altLang="ja-JP" sz="2800" dirty="0"/>
              <a:t>abstract</a:t>
            </a:r>
            <a:endParaRPr kumimoji="1" lang="ja-JP" altLang="en-US" sz="2400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BD20851A-EE29-48EF-9562-D382D5C5EA8B}"/>
              </a:ext>
            </a:extLst>
          </p:cNvPr>
          <p:cNvSpPr/>
          <p:nvPr/>
        </p:nvSpPr>
        <p:spPr>
          <a:xfrm>
            <a:off x="3779221" y="4069367"/>
            <a:ext cx="1638305" cy="987246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</a:rPr>
              <a:t>Card</a:t>
            </a:r>
            <a:endParaRPr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Class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98EE1E6-DB25-45C6-9B13-852E6A70DE58}"/>
              </a:ext>
            </a:extLst>
          </p:cNvPr>
          <p:cNvSpPr/>
          <p:nvPr/>
        </p:nvSpPr>
        <p:spPr>
          <a:xfrm>
            <a:off x="2672495" y="5214180"/>
            <a:ext cx="1638305" cy="987246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</a:rPr>
              <a:t>Piece</a:t>
            </a:r>
            <a:endParaRPr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Class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F7195406-1CF9-455F-816A-252E3A04A492}"/>
              </a:ext>
            </a:extLst>
          </p:cNvPr>
          <p:cNvSpPr/>
          <p:nvPr/>
        </p:nvSpPr>
        <p:spPr>
          <a:xfrm>
            <a:off x="4899317" y="5263984"/>
            <a:ext cx="1638305" cy="987246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Board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Class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869C40DA-B790-4D35-98B2-C3CC3F549C37}"/>
              </a:ext>
            </a:extLst>
          </p:cNvPr>
          <p:cNvSpPr/>
          <p:nvPr/>
        </p:nvSpPr>
        <p:spPr>
          <a:xfrm>
            <a:off x="8542066" y="3234314"/>
            <a:ext cx="1638305" cy="987246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Hand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Class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854D4F7F-8A16-427D-8D85-5BF5E1CCC40E}"/>
              </a:ext>
            </a:extLst>
          </p:cNvPr>
          <p:cNvSpPr/>
          <p:nvPr/>
        </p:nvSpPr>
        <p:spPr>
          <a:xfrm flipH="1">
            <a:off x="6755811" y="3303911"/>
            <a:ext cx="1770682" cy="848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248EA39-C430-4F2B-B226-3EACB7CE5F04}"/>
              </a:ext>
            </a:extLst>
          </p:cNvPr>
          <p:cNvSpPr txBox="1"/>
          <p:nvPr/>
        </p:nvSpPr>
        <p:spPr>
          <a:xfrm>
            <a:off x="7320792" y="2930303"/>
            <a:ext cx="1092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操作</a:t>
            </a:r>
            <a:endParaRPr kumimoji="1" lang="ja-JP" altLang="en-US" sz="4000" b="1" dirty="0"/>
          </a:p>
        </p:txBody>
      </p:sp>
      <p:sp>
        <p:nvSpPr>
          <p:cNvPr id="16" name="矢印: 下 15">
            <a:extLst>
              <a:ext uri="{FF2B5EF4-FFF2-40B4-BE49-F238E27FC236}">
                <a16:creationId xmlns:a16="http://schemas.microsoft.com/office/drawing/2014/main" id="{37CC69EC-968E-4F62-B9B5-1BFE6485373E}"/>
              </a:ext>
            </a:extLst>
          </p:cNvPr>
          <p:cNvSpPr/>
          <p:nvPr/>
        </p:nvSpPr>
        <p:spPr>
          <a:xfrm>
            <a:off x="8827936" y="1105989"/>
            <a:ext cx="1092204" cy="2128325"/>
          </a:xfrm>
          <a:prstGeom prst="downArrow">
            <a:avLst>
              <a:gd name="adj1" fmla="val 50000"/>
              <a:gd name="adj2" fmla="val 372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20F0C2B9-F113-4C1C-951E-021F03A6183B}"/>
              </a:ext>
            </a:extLst>
          </p:cNvPr>
          <p:cNvSpPr/>
          <p:nvPr/>
        </p:nvSpPr>
        <p:spPr>
          <a:xfrm>
            <a:off x="8542066" y="118739"/>
            <a:ext cx="1638305" cy="987246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</a:rPr>
              <a:t>Input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Class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3F7CF65-BADE-4132-A43B-FC106AE05EBC}"/>
              </a:ext>
            </a:extLst>
          </p:cNvPr>
          <p:cNvSpPr txBox="1"/>
          <p:nvPr/>
        </p:nvSpPr>
        <p:spPr>
          <a:xfrm>
            <a:off x="7774090" y="1638636"/>
            <a:ext cx="3085781" cy="52322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マウスからの入力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C4045FAA-F854-4694-AB0C-C760970DE84C}"/>
              </a:ext>
            </a:extLst>
          </p:cNvPr>
          <p:cNvSpPr/>
          <p:nvPr/>
        </p:nvSpPr>
        <p:spPr>
          <a:xfrm>
            <a:off x="3277955" y="58771"/>
            <a:ext cx="2566982" cy="1102338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Photon</a:t>
            </a:r>
          </a:p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Networking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Class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0DEC466-B4AF-4587-AD3C-7F7CD536C22F}"/>
              </a:ext>
            </a:extLst>
          </p:cNvPr>
          <p:cNvSpPr txBox="1"/>
          <p:nvPr/>
        </p:nvSpPr>
        <p:spPr>
          <a:xfrm>
            <a:off x="3396113" y="1783858"/>
            <a:ext cx="2251015" cy="64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/>
              <a:t>同期通信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2A3C16D-1E5A-4F22-983F-10D520AF35DB}"/>
              </a:ext>
            </a:extLst>
          </p:cNvPr>
          <p:cNvSpPr/>
          <p:nvPr/>
        </p:nvSpPr>
        <p:spPr>
          <a:xfrm>
            <a:off x="2271859" y="2727190"/>
            <a:ext cx="9021451" cy="4012071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3ED73C1-34AC-4487-924D-A44C6484AF48}"/>
              </a:ext>
            </a:extLst>
          </p:cNvPr>
          <p:cNvSpPr txBox="1"/>
          <p:nvPr/>
        </p:nvSpPr>
        <p:spPr>
          <a:xfrm>
            <a:off x="942901" y="1748326"/>
            <a:ext cx="1923426" cy="707886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/>
              <a:t>開発した</a:t>
            </a:r>
            <a:endParaRPr kumimoji="1" lang="en-US" altLang="ja-JP" sz="2000" b="1" dirty="0"/>
          </a:p>
          <a:p>
            <a:pPr algn="ctr"/>
            <a:r>
              <a:rPr kumimoji="1" lang="ja-JP" altLang="en-US" sz="2000" b="1" dirty="0"/>
              <a:t>ライブラリー</a:t>
            </a:r>
          </a:p>
        </p:txBody>
      </p:sp>
      <p:sp>
        <p:nvSpPr>
          <p:cNvPr id="2" name="矢印: 左右 1">
            <a:extLst>
              <a:ext uri="{FF2B5EF4-FFF2-40B4-BE49-F238E27FC236}">
                <a16:creationId xmlns:a16="http://schemas.microsoft.com/office/drawing/2014/main" id="{264B5063-0701-4067-9EC4-375881D2D5E1}"/>
              </a:ext>
            </a:extLst>
          </p:cNvPr>
          <p:cNvSpPr/>
          <p:nvPr/>
        </p:nvSpPr>
        <p:spPr>
          <a:xfrm>
            <a:off x="6755811" y="5189934"/>
            <a:ext cx="1803332" cy="77516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D95F8E89-4E59-4308-8FA3-596C7CEBAFC3}"/>
              </a:ext>
            </a:extLst>
          </p:cNvPr>
          <p:cNvSpPr/>
          <p:nvPr/>
        </p:nvSpPr>
        <p:spPr>
          <a:xfrm>
            <a:off x="8559143" y="4575539"/>
            <a:ext cx="1638305" cy="987246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</a:rPr>
              <a:t>Data</a:t>
            </a:r>
            <a:endParaRPr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Class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F17754A8-2CD8-4036-B76E-F52F194D99C8}"/>
              </a:ext>
            </a:extLst>
          </p:cNvPr>
          <p:cNvSpPr/>
          <p:nvPr/>
        </p:nvSpPr>
        <p:spPr>
          <a:xfrm>
            <a:off x="8559143" y="5577518"/>
            <a:ext cx="2614837" cy="987246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err="1">
                <a:solidFill>
                  <a:schemeClr val="tx1"/>
                </a:solidFill>
              </a:rPr>
              <a:t>ViewControl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Class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91F69711-660B-49AD-96DF-3866FAA0754C}"/>
              </a:ext>
            </a:extLst>
          </p:cNvPr>
          <p:cNvSpPr/>
          <p:nvPr/>
        </p:nvSpPr>
        <p:spPr>
          <a:xfrm>
            <a:off x="2347272" y="2781877"/>
            <a:ext cx="8870623" cy="3902696"/>
          </a:xfrm>
          <a:custGeom>
            <a:avLst/>
            <a:gdLst>
              <a:gd name="connsiteX0" fmla="*/ 4383464 w 8870623"/>
              <a:gd name="connsiteY0" fmla="*/ 84841 h 3902696"/>
              <a:gd name="connsiteX1" fmla="*/ 28280 w 8870623"/>
              <a:gd name="connsiteY1" fmla="*/ 0 h 3902696"/>
              <a:gd name="connsiteX2" fmla="*/ 0 w 8870623"/>
              <a:gd name="connsiteY2" fmla="*/ 3855562 h 3902696"/>
              <a:gd name="connsiteX3" fmla="*/ 8870623 w 8870623"/>
              <a:gd name="connsiteY3" fmla="*/ 3902696 h 3902696"/>
              <a:gd name="connsiteX4" fmla="*/ 8861196 w 8870623"/>
              <a:gd name="connsiteY4" fmla="*/ 1753385 h 3902696"/>
              <a:gd name="connsiteX5" fmla="*/ 4421171 w 8870623"/>
              <a:gd name="connsiteY5" fmla="*/ 1630837 h 3902696"/>
              <a:gd name="connsiteX6" fmla="*/ 4383464 w 8870623"/>
              <a:gd name="connsiteY6" fmla="*/ 84841 h 3902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70623" h="3902696">
                <a:moveTo>
                  <a:pt x="4383464" y="84841"/>
                </a:moveTo>
                <a:lnTo>
                  <a:pt x="28280" y="0"/>
                </a:lnTo>
                <a:lnTo>
                  <a:pt x="0" y="3855562"/>
                </a:lnTo>
                <a:lnTo>
                  <a:pt x="8870623" y="3902696"/>
                </a:lnTo>
                <a:cubicBezTo>
                  <a:pt x="8867481" y="3186259"/>
                  <a:pt x="8864338" y="2469822"/>
                  <a:pt x="8861196" y="1753385"/>
                </a:cubicBezTo>
                <a:lnTo>
                  <a:pt x="4421171" y="1630837"/>
                </a:lnTo>
                <a:lnTo>
                  <a:pt x="4383464" y="84841"/>
                </a:lnTo>
                <a:close/>
              </a:path>
            </a:pathLst>
          </a:custGeom>
          <a:noFill/>
          <a:ln w="762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吹き出し: 角を丸めた四角形 25">
            <a:extLst>
              <a:ext uri="{FF2B5EF4-FFF2-40B4-BE49-F238E27FC236}">
                <a16:creationId xmlns:a16="http://schemas.microsoft.com/office/drawing/2014/main" id="{25301073-B542-46D2-B4C1-D755363B2A26}"/>
              </a:ext>
            </a:extLst>
          </p:cNvPr>
          <p:cNvSpPr/>
          <p:nvPr/>
        </p:nvSpPr>
        <p:spPr>
          <a:xfrm rot="16200000" flipH="1">
            <a:off x="529262" y="2396573"/>
            <a:ext cx="1183943" cy="1754511"/>
          </a:xfrm>
          <a:prstGeom prst="wedgeRoundRectCallout">
            <a:avLst>
              <a:gd name="adj1" fmla="val -17831"/>
              <a:gd name="adj2" fmla="val 69755"/>
              <a:gd name="adj3" fmla="val 16667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ja-JP" altLang="en-US" sz="2000" b="1" dirty="0">
                <a:solidFill>
                  <a:schemeClr val="tx1"/>
                </a:solidFill>
              </a:rPr>
              <a:t>物体</a:t>
            </a:r>
            <a:endParaRPr lang="en-US" altLang="ja-JP" sz="2000" b="1" dirty="0">
              <a:solidFill>
                <a:schemeClr val="tx1"/>
              </a:solidFill>
            </a:endParaRPr>
          </a:p>
          <a:p>
            <a:pPr algn="ctr"/>
            <a:r>
              <a:rPr lang="ja-JP" altLang="en-US" sz="2000" b="1" dirty="0">
                <a:solidFill>
                  <a:schemeClr val="tx1"/>
                </a:solidFill>
              </a:rPr>
              <a:t>ライブラリー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DD1A8696-4816-427C-B9BC-9A1B53468775}"/>
              </a:ext>
            </a:extLst>
          </p:cNvPr>
          <p:cNvSpPr/>
          <p:nvPr/>
        </p:nvSpPr>
        <p:spPr>
          <a:xfrm rot="16200000" flipH="1" flipV="1">
            <a:off x="11860784" y="2223112"/>
            <a:ext cx="1183943" cy="1812535"/>
          </a:xfrm>
          <a:prstGeom prst="wedgeRoundRectCallout">
            <a:avLst>
              <a:gd name="adj1" fmla="val -17831"/>
              <a:gd name="adj2" fmla="val 69755"/>
              <a:gd name="adj3" fmla="val 16667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ja-JP" altLang="en-US" sz="2000" b="1" dirty="0">
                <a:solidFill>
                  <a:schemeClr val="tx1"/>
                </a:solidFill>
              </a:rPr>
              <a:t>動作</a:t>
            </a:r>
            <a:endParaRPr lang="en-US" altLang="ja-JP" sz="2000" b="1" dirty="0">
              <a:solidFill>
                <a:schemeClr val="tx1"/>
              </a:solidFill>
            </a:endParaRPr>
          </a:p>
          <a:p>
            <a:pPr algn="ctr"/>
            <a:r>
              <a:rPr lang="ja-JP" altLang="en-US" sz="2000" b="1" dirty="0">
                <a:solidFill>
                  <a:schemeClr val="tx1"/>
                </a:solidFill>
              </a:rPr>
              <a:t>ライブラリー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4C291875-35E9-4A03-9378-71CBDC2A32EE}"/>
              </a:ext>
            </a:extLst>
          </p:cNvPr>
          <p:cNvSpPr/>
          <p:nvPr/>
        </p:nvSpPr>
        <p:spPr>
          <a:xfrm>
            <a:off x="6923928" y="2790624"/>
            <a:ext cx="4236629" cy="1587671"/>
          </a:xfrm>
          <a:prstGeom prst="rect">
            <a:avLst/>
          </a:prstGeom>
          <a:noFill/>
          <a:ln w="762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8660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C5A851C3-2628-4D5A-AAA3-17739024C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625" y="0"/>
            <a:ext cx="104727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29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矢印: 環状 7">
            <a:extLst>
              <a:ext uri="{FF2B5EF4-FFF2-40B4-BE49-F238E27FC236}">
                <a16:creationId xmlns:a16="http://schemas.microsoft.com/office/drawing/2014/main" id="{221D574B-22DA-4ACD-BFDC-1FBCD9B311ED}"/>
              </a:ext>
            </a:extLst>
          </p:cNvPr>
          <p:cNvSpPr/>
          <p:nvPr/>
        </p:nvSpPr>
        <p:spPr>
          <a:xfrm rot="4102930">
            <a:off x="1668543" y="1260579"/>
            <a:ext cx="1555423" cy="1494148"/>
          </a:xfrm>
          <a:prstGeom prst="circularArrow">
            <a:avLst>
              <a:gd name="adj1" fmla="val 8585"/>
              <a:gd name="adj2" fmla="val 1218217"/>
              <a:gd name="adj3" fmla="val 17120280"/>
              <a:gd name="adj4" fmla="val 12021633"/>
              <a:gd name="adj5" fmla="val 135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40F8FEE8-4159-491C-A65C-886642C92256}"/>
              </a:ext>
            </a:extLst>
          </p:cNvPr>
          <p:cNvGrpSpPr/>
          <p:nvPr/>
        </p:nvGrpSpPr>
        <p:grpSpPr>
          <a:xfrm>
            <a:off x="1164213" y="829045"/>
            <a:ext cx="1335460" cy="1008668"/>
            <a:chOff x="884549" y="933254"/>
            <a:chExt cx="1335460" cy="1008668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76B67AB1-B78B-45F1-8251-375F1F91181A}"/>
                </a:ext>
              </a:extLst>
            </p:cNvPr>
            <p:cNvSpPr/>
            <p:nvPr/>
          </p:nvSpPr>
          <p:spPr>
            <a:xfrm>
              <a:off x="884549" y="933254"/>
              <a:ext cx="1121790" cy="76357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画像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77A8D744-E3B8-4A89-ABD9-14FBF90E83FA}"/>
                </a:ext>
              </a:extLst>
            </p:cNvPr>
            <p:cNvSpPr/>
            <p:nvPr/>
          </p:nvSpPr>
          <p:spPr>
            <a:xfrm>
              <a:off x="991384" y="1055802"/>
              <a:ext cx="1121790" cy="76357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画像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F686AF29-AD2F-4600-9554-3A52C6A59B7B}"/>
                </a:ext>
              </a:extLst>
            </p:cNvPr>
            <p:cNvSpPr/>
            <p:nvPr/>
          </p:nvSpPr>
          <p:spPr>
            <a:xfrm>
              <a:off x="1098219" y="1178350"/>
              <a:ext cx="1121790" cy="76357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3200" b="1" dirty="0">
                  <a:solidFill>
                    <a:schemeClr val="tx1"/>
                  </a:solidFill>
                </a:rPr>
                <a:t>画像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F0A6EC6-A33D-48B7-B6AB-D674175C30AA}"/>
              </a:ext>
            </a:extLst>
          </p:cNvPr>
          <p:cNvSpPr/>
          <p:nvPr/>
        </p:nvSpPr>
        <p:spPr>
          <a:xfrm>
            <a:off x="2286003" y="2177592"/>
            <a:ext cx="1553849" cy="12739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>
                <a:solidFill>
                  <a:schemeClr val="tx1"/>
                </a:solidFill>
              </a:rPr>
              <a:t>Edit</a:t>
            </a:r>
          </a:p>
          <a:p>
            <a:pPr algn="ctr"/>
            <a:r>
              <a:rPr lang="en-US" altLang="ja-JP" sz="3200" b="1" dirty="0">
                <a:solidFill>
                  <a:schemeClr val="tx1"/>
                </a:solidFill>
              </a:rPr>
              <a:t>mode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0361894E-24AD-4ADD-A01D-9A7115226AEE}"/>
              </a:ext>
            </a:extLst>
          </p:cNvPr>
          <p:cNvSpPr/>
          <p:nvPr/>
        </p:nvSpPr>
        <p:spPr>
          <a:xfrm>
            <a:off x="3839852" y="2611225"/>
            <a:ext cx="1024379" cy="58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899B8781-28BA-4797-8569-B034EF38A160}"/>
              </a:ext>
            </a:extLst>
          </p:cNvPr>
          <p:cNvGrpSpPr/>
          <p:nvPr/>
        </p:nvGrpSpPr>
        <p:grpSpPr>
          <a:xfrm>
            <a:off x="4864231" y="2311924"/>
            <a:ext cx="1624552" cy="1008668"/>
            <a:chOff x="5505254" y="2036190"/>
            <a:chExt cx="2111604" cy="1392810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5F6E541-ACA8-4C16-B241-92631CEF3B4A}"/>
                </a:ext>
              </a:extLst>
            </p:cNvPr>
            <p:cNvSpPr/>
            <p:nvPr/>
          </p:nvSpPr>
          <p:spPr>
            <a:xfrm>
              <a:off x="5505254" y="2177592"/>
              <a:ext cx="1794237" cy="125140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A5F5847A-4B8A-4CCA-93E4-B18975EC2236}"/>
                </a:ext>
              </a:extLst>
            </p:cNvPr>
            <p:cNvSpPr/>
            <p:nvPr/>
          </p:nvSpPr>
          <p:spPr>
            <a:xfrm>
              <a:off x="5505254" y="2036190"/>
              <a:ext cx="590746" cy="1414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平行四辺形 11">
              <a:extLst>
                <a:ext uri="{FF2B5EF4-FFF2-40B4-BE49-F238E27FC236}">
                  <a16:creationId xmlns:a16="http://schemas.microsoft.com/office/drawing/2014/main" id="{F40AE4B5-C90E-4BA1-A2C5-67BB6DF81CA1}"/>
                </a:ext>
              </a:extLst>
            </p:cNvPr>
            <p:cNvSpPr/>
            <p:nvPr/>
          </p:nvSpPr>
          <p:spPr>
            <a:xfrm>
              <a:off x="5505254" y="2318994"/>
              <a:ext cx="2111604" cy="1110006"/>
            </a:xfrm>
            <a:prstGeom prst="parallelogram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b="1" dirty="0">
                  <a:solidFill>
                    <a:schemeClr val="tx1"/>
                  </a:solidFill>
                </a:rPr>
                <a:t>データ</a:t>
              </a:r>
            </a:p>
          </p:txBody>
        </p:sp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7C13702-3BDD-46C6-91EA-18609C990E8E}"/>
              </a:ext>
            </a:extLst>
          </p:cNvPr>
          <p:cNvSpPr txBox="1"/>
          <p:nvPr/>
        </p:nvSpPr>
        <p:spPr>
          <a:xfrm>
            <a:off x="1008978" y="2569152"/>
            <a:ext cx="130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Player1</a:t>
            </a:r>
            <a:endParaRPr kumimoji="1" lang="ja-JP" altLang="en-US" sz="2400" b="1" dirty="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C9CB3962-5588-4CBB-84A2-2ABB44AF1E17}"/>
              </a:ext>
            </a:extLst>
          </p:cNvPr>
          <p:cNvGrpSpPr/>
          <p:nvPr/>
        </p:nvGrpSpPr>
        <p:grpSpPr>
          <a:xfrm>
            <a:off x="4858878" y="4631159"/>
            <a:ext cx="1624552" cy="1008668"/>
            <a:chOff x="5505254" y="2036190"/>
            <a:chExt cx="2111604" cy="1392810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0E98DE1F-69E0-4689-8B65-E670FFBEDB8D}"/>
                </a:ext>
              </a:extLst>
            </p:cNvPr>
            <p:cNvSpPr/>
            <p:nvPr/>
          </p:nvSpPr>
          <p:spPr>
            <a:xfrm>
              <a:off x="5505254" y="2177592"/>
              <a:ext cx="1794237" cy="125140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12C33556-61CB-49CA-9968-D821E146B23A}"/>
                </a:ext>
              </a:extLst>
            </p:cNvPr>
            <p:cNvSpPr/>
            <p:nvPr/>
          </p:nvSpPr>
          <p:spPr>
            <a:xfrm>
              <a:off x="5505254" y="2036190"/>
              <a:ext cx="590746" cy="1414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平行四辺形 19">
              <a:extLst>
                <a:ext uri="{FF2B5EF4-FFF2-40B4-BE49-F238E27FC236}">
                  <a16:creationId xmlns:a16="http://schemas.microsoft.com/office/drawing/2014/main" id="{7E0E8B5D-528C-4949-A4C0-8CF0988D42E1}"/>
                </a:ext>
              </a:extLst>
            </p:cNvPr>
            <p:cNvSpPr/>
            <p:nvPr/>
          </p:nvSpPr>
          <p:spPr>
            <a:xfrm>
              <a:off x="5505254" y="2318994"/>
              <a:ext cx="2111604" cy="1110006"/>
            </a:xfrm>
            <a:prstGeom prst="parallelogram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b="1" dirty="0">
                  <a:solidFill>
                    <a:schemeClr val="tx1"/>
                  </a:solidFill>
                </a:rPr>
                <a:t>データ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矢印: 下 20">
            <a:extLst>
              <a:ext uri="{FF2B5EF4-FFF2-40B4-BE49-F238E27FC236}">
                <a16:creationId xmlns:a16="http://schemas.microsoft.com/office/drawing/2014/main" id="{E8E41C86-C1CF-41E6-939F-2389D937E5C4}"/>
              </a:ext>
            </a:extLst>
          </p:cNvPr>
          <p:cNvSpPr/>
          <p:nvPr/>
        </p:nvSpPr>
        <p:spPr>
          <a:xfrm>
            <a:off x="5234844" y="3451502"/>
            <a:ext cx="628454" cy="10086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右 22">
            <a:extLst>
              <a:ext uri="{FF2B5EF4-FFF2-40B4-BE49-F238E27FC236}">
                <a16:creationId xmlns:a16="http://schemas.microsoft.com/office/drawing/2014/main" id="{32AA2008-4829-466B-9F1D-9FF570EEA431}"/>
              </a:ext>
            </a:extLst>
          </p:cNvPr>
          <p:cNvSpPr/>
          <p:nvPr/>
        </p:nvSpPr>
        <p:spPr>
          <a:xfrm>
            <a:off x="6499142" y="2628368"/>
            <a:ext cx="1024379" cy="58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F3899249-9AD3-4C3D-B7CC-8C091CD301DD}"/>
              </a:ext>
            </a:extLst>
          </p:cNvPr>
          <p:cNvSpPr/>
          <p:nvPr/>
        </p:nvSpPr>
        <p:spPr>
          <a:xfrm>
            <a:off x="6488783" y="4957241"/>
            <a:ext cx="1024379" cy="58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37528FE2-D6CF-433E-8647-B3246D0FE788}"/>
              </a:ext>
            </a:extLst>
          </p:cNvPr>
          <p:cNvSpPr/>
          <p:nvPr/>
        </p:nvSpPr>
        <p:spPr>
          <a:xfrm>
            <a:off x="7513162" y="2281706"/>
            <a:ext cx="1553849" cy="12739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>
                <a:solidFill>
                  <a:schemeClr val="tx1"/>
                </a:solidFill>
              </a:rPr>
              <a:t>Load</a:t>
            </a:r>
            <a:endParaRPr kumimoji="1" lang="en-US" altLang="ja-JP" sz="3200" b="1" dirty="0">
              <a:solidFill>
                <a:schemeClr val="tx1"/>
              </a:solidFill>
            </a:endParaRPr>
          </a:p>
          <a:p>
            <a:pPr algn="ctr"/>
            <a:r>
              <a:rPr lang="en-US" altLang="ja-JP" sz="3200" b="1" dirty="0">
                <a:solidFill>
                  <a:schemeClr val="tx1"/>
                </a:solidFill>
              </a:rPr>
              <a:t>mode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122C31D9-A212-40BF-894C-7FCD0AE00ADF}"/>
              </a:ext>
            </a:extLst>
          </p:cNvPr>
          <p:cNvSpPr/>
          <p:nvPr/>
        </p:nvSpPr>
        <p:spPr>
          <a:xfrm>
            <a:off x="7513161" y="4600941"/>
            <a:ext cx="1553849" cy="12739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>
                <a:solidFill>
                  <a:schemeClr val="tx1"/>
                </a:solidFill>
              </a:rPr>
              <a:t>Load</a:t>
            </a:r>
            <a:endParaRPr kumimoji="1" lang="en-US" altLang="ja-JP" sz="3200" b="1" dirty="0">
              <a:solidFill>
                <a:schemeClr val="tx1"/>
              </a:solidFill>
            </a:endParaRPr>
          </a:p>
          <a:p>
            <a:pPr algn="ctr"/>
            <a:r>
              <a:rPr lang="en-US" altLang="ja-JP" sz="3200" b="1" dirty="0">
                <a:solidFill>
                  <a:schemeClr val="tx1"/>
                </a:solidFill>
              </a:rPr>
              <a:t>mode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0A07A987-130D-42E7-947E-528F68995A01}"/>
              </a:ext>
            </a:extLst>
          </p:cNvPr>
          <p:cNvSpPr/>
          <p:nvPr/>
        </p:nvSpPr>
        <p:spPr>
          <a:xfrm>
            <a:off x="9314464" y="3555616"/>
            <a:ext cx="1553849" cy="12739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>
                <a:solidFill>
                  <a:schemeClr val="tx1"/>
                </a:solidFill>
              </a:rPr>
              <a:t>Game</a:t>
            </a:r>
            <a:endParaRPr kumimoji="1" lang="en-US" altLang="ja-JP" sz="3200" b="1" dirty="0">
              <a:solidFill>
                <a:schemeClr val="tx1"/>
              </a:solidFill>
            </a:endParaRPr>
          </a:p>
          <a:p>
            <a:pPr algn="ctr"/>
            <a:r>
              <a:rPr lang="en-US" altLang="ja-JP" sz="3200" b="1" dirty="0">
                <a:solidFill>
                  <a:schemeClr val="tx1"/>
                </a:solidFill>
              </a:rPr>
              <a:t>mode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sp>
        <p:nvSpPr>
          <p:cNvPr id="33" name="矢印: 折線 32">
            <a:extLst>
              <a:ext uri="{FF2B5EF4-FFF2-40B4-BE49-F238E27FC236}">
                <a16:creationId xmlns:a16="http://schemas.microsoft.com/office/drawing/2014/main" id="{52ECA005-3963-421D-B7F9-C196EDA36A4F}"/>
              </a:ext>
            </a:extLst>
          </p:cNvPr>
          <p:cNvSpPr/>
          <p:nvPr/>
        </p:nvSpPr>
        <p:spPr>
          <a:xfrm rot="5400000">
            <a:off x="9148245" y="2627484"/>
            <a:ext cx="851549" cy="1014021"/>
          </a:xfrm>
          <a:prstGeom prst="bentArrow">
            <a:avLst>
              <a:gd name="adj1" fmla="val 18608"/>
              <a:gd name="adj2" fmla="val 39610"/>
              <a:gd name="adj3" fmla="val 25000"/>
              <a:gd name="adj4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" name="矢印: 折線 33">
            <a:extLst>
              <a:ext uri="{FF2B5EF4-FFF2-40B4-BE49-F238E27FC236}">
                <a16:creationId xmlns:a16="http://schemas.microsoft.com/office/drawing/2014/main" id="{86A9FC24-A83C-48A1-9399-8A1A427E4A24}"/>
              </a:ext>
            </a:extLst>
          </p:cNvPr>
          <p:cNvSpPr/>
          <p:nvPr/>
        </p:nvSpPr>
        <p:spPr>
          <a:xfrm rot="5400000" flipH="1">
            <a:off x="9160173" y="4776314"/>
            <a:ext cx="851550" cy="1014021"/>
          </a:xfrm>
          <a:prstGeom prst="bentArrow">
            <a:avLst>
              <a:gd name="adj1" fmla="val 18608"/>
              <a:gd name="adj2" fmla="val 39610"/>
              <a:gd name="adj3" fmla="val 25000"/>
              <a:gd name="adj4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85C09E0-4454-4B4B-925B-DAD903DB2F9D}"/>
              </a:ext>
            </a:extLst>
          </p:cNvPr>
          <p:cNvSpPr txBox="1"/>
          <p:nvPr/>
        </p:nvSpPr>
        <p:spPr>
          <a:xfrm>
            <a:off x="4288986" y="3593984"/>
            <a:ext cx="1024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共有</a:t>
            </a:r>
            <a:endParaRPr kumimoji="1" lang="ja-JP" altLang="en-US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86A6FB9-9A05-4984-B080-DCDC42E53A2A}"/>
              </a:ext>
            </a:extLst>
          </p:cNvPr>
          <p:cNvSpPr txBox="1"/>
          <p:nvPr/>
        </p:nvSpPr>
        <p:spPr>
          <a:xfrm>
            <a:off x="1008978" y="5052491"/>
            <a:ext cx="130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Player2</a:t>
            </a:r>
            <a:endParaRPr kumimoji="1" lang="ja-JP" altLang="en-US" sz="2400" b="1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57238C3-2FB5-44C1-B280-1F6A38F01421}"/>
              </a:ext>
            </a:extLst>
          </p:cNvPr>
          <p:cNvSpPr txBox="1"/>
          <p:nvPr/>
        </p:nvSpPr>
        <p:spPr>
          <a:xfrm>
            <a:off x="820464" y="411096"/>
            <a:ext cx="707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5A5A4F4-73F0-477E-A61E-E891D25C850B}"/>
              </a:ext>
            </a:extLst>
          </p:cNvPr>
          <p:cNvSpPr txBox="1"/>
          <p:nvPr/>
        </p:nvSpPr>
        <p:spPr>
          <a:xfrm>
            <a:off x="3998885" y="1767996"/>
            <a:ext cx="707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solidFill>
                  <a:srgbClr val="FF0000"/>
                </a:solidFill>
              </a:rPr>
              <a:t>②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7A2F6F6-7C5D-440F-99B6-B8D57D3D1B5C}"/>
              </a:ext>
            </a:extLst>
          </p:cNvPr>
          <p:cNvSpPr txBox="1"/>
          <p:nvPr/>
        </p:nvSpPr>
        <p:spPr>
          <a:xfrm>
            <a:off x="3811754" y="3724894"/>
            <a:ext cx="707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solidFill>
                  <a:srgbClr val="FF0000"/>
                </a:solidFill>
              </a:rPr>
              <a:t>③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7E4769C-51CA-4685-B870-6F52A0488110}"/>
              </a:ext>
            </a:extLst>
          </p:cNvPr>
          <p:cNvSpPr txBox="1"/>
          <p:nvPr/>
        </p:nvSpPr>
        <p:spPr>
          <a:xfrm>
            <a:off x="7672195" y="1630722"/>
            <a:ext cx="707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DB5F0DDA-4F4D-4360-B941-4E9931A0DDF0}"/>
              </a:ext>
            </a:extLst>
          </p:cNvPr>
          <p:cNvSpPr txBox="1"/>
          <p:nvPr/>
        </p:nvSpPr>
        <p:spPr>
          <a:xfrm>
            <a:off x="9767662" y="2719857"/>
            <a:ext cx="707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solidFill>
                  <a:srgbClr val="FF0000"/>
                </a:solidFill>
              </a:rPr>
              <a:t>⑤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905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矢印: 下 18">
            <a:extLst>
              <a:ext uri="{FF2B5EF4-FFF2-40B4-BE49-F238E27FC236}">
                <a16:creationId xmlns:a16="http://schemas.microsoft.com/office/drawing/2014/main" id="{6AFDDD16-7985-45A6-8513-A0C60F9737B2}"/>
              </a:ext>
            </a:extLst>
          </p:cNvPr>
          <p:cNvSpPr/>
          <p:nvPr/>
        </p:nvSpPr>
        <p:spPr>
          <a:xfrm rot="10800000">
            <a:off x="1470579" y="1269103"/>
            <a:ext cx="650450" cy="17097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B11EC347-7AFA-47BC-87C5-973F212BA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242" y="1991898"/>
            <a:ext cx="7927942" cy="4008144"/>
          </a:xfrm>
          <a:prstGeom prst="rect">
            <a:avLst/>
          </a:prstGeom>
        </p:spPr>
      </p:pic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325E6141-EA6B-4D2F-8314-CB31DC31A31B}"/>
              </a:ext>
            </a:extLst>
          </p:cNvPr>
          <p:cNvSpPr/>
          <p:nvPr/>
        </p:nvSpPr>
        <p:spPr>
          <a:xfrm>
            <a:off x="10975410" y="2978869"/>
            <a:ext cx="2179696" cy="1505598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Photon</a:t>
            </a:r>
          </a:p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Class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1128FE2B-C12E-414A-8184-21034DC5F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42" y="92752"/>
            <a:ext cx="1692457" cy="1176351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749CE94-EC55-43E3-A7B1-3A3921A650DA}"/>
              </a:ext>
            </a:extLst>
          </p:cNvPr>
          <p:cNvSpPr txBox="1"/>
          <p:nvPr/>
        </p:nvSpPr>
        <p:spPr>
          <a:xfrm>
            <a:off x="1158705" y="1723876"/>
            <a:ext cx="1274195" cy="400110"/>
          </a:xfrm>
          <a:prstGeom prst="rect">
            <a:avLst/>
          </a:prstGeom>
          <a:solidFill>
            <a:schemeClr val="bg1"/>
          </a:solidFill>
          <a:ln w="3810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/>
              <a:t>同期通信</a:t>
            </a:r>
          </a:p>
        </p:txBody>
      </p:sp>
    </p:spTree>
    <p:extLst>
      <p:ext uri="{BB962C8B-B14F-4D97-AF65-F5344CB8AC3E}">
        <p14:creationId xmlns:p14="http://schemas.microsoft.com/office/powerpoint/2010/main" val="142731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F771A2C-6994-4AAE-AC6D-2C55E7932055}"/>
              </a:ext>
            </a:extLst>
          </p:cNvPr>
          <p:cNvSpPr/>
          <p:nvPr/>
        </p:nvSpPr>
        <p:spPr>
          <a:xfrm>
            <a:off x="1269633" y="4196614"/>
            <a:ext cx="2406118" cy="93561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IObject</a:t>
            </a:r>
            <a:r>
              <a:rPr kumimoji="1" lang="en-US" altLang="ja-JP" dirty="0">
                <a:solidFill>
                  <a:schemeClr val="tx1"/>
                </a:solidFill>
              </a:rPr>
              <a:t> </a:t>
            </a:r>
            <a:r>
              <a:rPr kumimoji="1" lang="en-US" altLang="ja-JP" dirty="0" err="1">
                <a:solidFill>
                  <a:schemeClr val="tx1"/>
                </a:solidFill>
              </a:rPr>
              <a:t>gameobject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矢印: 左 4">
            <a:extLst>
              <a:ext uri="{FF2B5EF4-FFF2-40B4-BE49-F238E27FC236}">
                <a16:creationId xmlns:a16="http://schemas.microsoft.com/office/drawing/2014/main" id="{7ABD9ABE-6B7E-41F1-B15E-6961D95B3E71}"/>
              </a:ext>
            </a:extLst>
          </p:cNvPr>
          <p:cNvSpPr/>
          <p:nvPr/>
        </p:nvSpPr>
        <p:spPr>
          <a:xfrm>
            <a:off x="3677545" y="1617282"/>
            <a:ext cx="1187777" cy="5620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BD6B644B-B21E-47EB-87DB-165678422EED}"/>
              </a:ext>
            </a:extLst>
          </p:cNvPr>
          <p:cNvSpPr/>
          <p:nvPr/>
        </p:nvSpPr>
        <p:spPr>
          <a:xfrm>
            <a:off x="4865322" y="1430514"/>
            <a:ext cx="1795360" cy="935611"/>
          </a:xfrm>
          <a:prstGeom prst="roundRect">
            <a:avLst/>
          </a:prstGeom>
          <a:noFill/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Hand Class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B12F2B5-8458-4EB0-96E6-189681BD24AA}"/>
              </a:ext>
            </a:extLst>
          </p:cNvPr>
          <p:cNvSpPr/>
          <p:nvPr/>
        </p:nvSpPr>
        <p:spPr>
          <a:xfrm>
            <a:off x="1269633" y="1430514"/>
            <a:ext cx="2406118" cy="93561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Main </a:t>
            </a:r>
            <a:r>
              <a:rPr lang="en-US" altLang="ja-JP" dirty="0" err="1">
                <a:solidFill>
                  <a:schemeClr val="tx1"/>
                </a:solidFill>
              </a:rPr>
              <a:t>gameobject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矢印: 左 7">
            <a:extLst>
              <a:ext uri="{FF2B5EF4-FFF2-40B4-BE49-F238E27FC236}">
                <a16:creationId xmlns:a16="http://schemas.microsoft.com/office/drawing/2014/main" id="{8D49C91C-7196-4297-A75B-C0879889AD62}"/>
              </a:ext>
            </a:extLst>
          </p:cNvPr>
          <p:cNvSpPr/>
          <p:nvPr/>
        </p:nvSpPr>
        <p:spPr>
          <a:xfrm rot="16200000">
            <a:off x="1557446" y="2991606"/>
            <a:ext cx="1830493" cy="5795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31E5618-F188-4DFB-BD9C-4FFD33E1F3F6}"/>
              </a:ext>
            </a:extLst>
          </p:cNvPr>
          <p:cNvSpPr txBox="1"/>
          <p:nvPr/>
        </p:nvSpPr>
        <p:spPr>
          <a:xfrm>
            <a:off x="636549" y="2638470"/>
            <a:ext cx="3672286" cy="923330"/>
          </a:xfrm>
          <a:prstGeom prst="rect">
            <a:avLst/>
          </a:prstGeom>
          <a:solidFill>
            <a:srgbClr val="FFFFFF"/>
          </a:solidFill>
          <a:ln w="3810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PhotonNetwork.Instantiate</a:t>
            </a:r>
            <a:r>
              <a:rPr kumimoji="1" lang="en-US" altLang="ja-JP" dirty="0"/>
              <a:t>(“”)</a:t>
            </a:r>
            <a:endParaRPr lang="en-US" altLang="ja-JP" dirty="0"/>
          </a:p>
          <a:p>
            <a:pPr algn="ctr"/>
            <a:r>
              <a:rPr lang="en-US" altLang="ja-JP" dirty="0"/>
              <a:t>or</a:t>
            </a:r>
          </a:p>
          <a:p>
            <a:pPr algn="ctr"/>
            <a:r>
              <a:rPr kumimoji="1" lang="en-US" altLang="ja-JP" dirty="0"/>
              <a:t>Instantiate(“”)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C3AB5E6-EFFC-41B7-8BD5-6757A0E99151}"/>
              </a:ext>
            </a:extLst>
          </p:cNvPr>
          <p:cNvSpPr txBox="1"/>
          <p:nvPr/>
        </p:nvSpPr>
        <p:spPr>
          <a:xfrm>
            <a:off x="3910627" y="1713653"/>
            <a:ext cx="95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chemeClr val="bg1"/>
                </a:solidFill>
              </a:rPr>
              <a:t>Attach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90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B61E03-7187-4375-B0CA-4D9A9963A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7C88A7-B086-4B0E-87AD-1E46BEEFD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1028" name="Picture 4" descr="board-game-arena-2">
            <a:extLst>
              <a:ext uri="{FF2B5EF4-FFF2-40B4-BE49-F238E27FC236}">
                <a16:creationId xmlns:a16="http://schemas.microsoft.com/office/drawing/2014/main" id="{9857AF19-33BA-486A-A476-FC58AFB77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941" y="452265"/>
            <a:ext cx="8553385" cy="5646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78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BFA7121-A351-48F1-8000-15FBDB7A8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73" y="664651"/>
            <a:ext cx="10598870" cy="570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441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2EC18B-578D-4EC6-9C8F-DD67C2650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6C63F6-5B48-4767-9E2B-B518152C8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B8326B8D-C136-48B9-B564-3A7032D650CB}"/>
              </a:ext>
            </a:extLst>
          </p:cNvPr>
          <p:cNvGrpSpPr/>
          <p:nvPr/>
        </p:nvGrpSpPr>
        <p:grpSpPr>
          <a:xfrm>
            <a:off x="0" y="146050"/>
            <a:ext cx="12192000" cy="6565899"/>
            <a:chOff x="0" y="146050"/>
            <a:chExt cx="12192000" cy="6565899"/>
          </a:xfrm>
        </p:grpSpPr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9AF522B0-7970-43E3-885E-A120D18CDC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46050"/>
              <a:ext cx="12192000" cy="6565899"/>
            </a:xfrm>
            <a:prstGeom prst="rect">
              <a:avLst/>
            </a:prstGeom>
          </p:spPr>
        </p:pic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4A85616B-0F72-4817-AC87-EA4CD78834E6}"/>
                </a:ext>
              </a:extLst>
            </p:cNvPr>
            <p:cNvSpPr/>
            <p:nvPr/>
          </p:nvSpPr>
          <p:spPr>
            <a:xfrm>
              <a:off x="668866" y="2650067"/>
              <a:ext cx="694267" cy="6096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2411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2A32FFD-C9F1-41A3-8B87-0ABECCA87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929" y="1137920"/>
            <a:ext cx="9993589" cy="421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833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E16334D2-F66C-4B4C-BF52-75647E153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772582"/>
            <a:ext cx="10545179" cy="5679017"/>
          </a:xfrm>
          <a:prstGeom prst="rect">
            <a:avLst/>
          </a:prstGeom>
        </p:spPr>
      </p:pic>
      <p:sp>
        <p:nvSpPr>
          <p:cNvPr id="6" name="矢印: 左 5">
            <a:extLst>
              <a:ext uri="{FF2B5EF4-FFF2-40B4-BE49-F238E27FC236}">
                <a16:creationId xmlns:a16="http://schemas.microsoft.com/office/drawing/2014/main" id="{295AF0A8-C8D2-4D25-94FC-D4581E06EBB3}"/>
              </a:ext>
            </a:extLst>
          </p:cNvPr>
          <p:cNvSpPr/>
          <p:nvPr/>
        </p:nvSpPr>
        <p:spPr>
          <a:xfrm>
            <a:off x="2243667" y="986102"/>
            <a:ext cx="643467" cy="372534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7DF8C48-A2AC-4303-9FDB-B3DE66A0767A}"/>
              </a:ext>
            </a:extLst>
          </p:cNvPr>
          <p:cNvSpPr/>
          <p:nvPr/>
        </p:nvSpPr>
        <p:spPr>
          <a:xfrm>
            <a:off x="668867" y="986102"/>
            <a:ext cx="1574800" cy="37253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7463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27F6609B-3D59-42A3-9771-861C830131EA}"/>
              </a:ext>
            </a:extLst>
          </p:cNvPr>
          <p:cNvGrpSpPr/>
          <p:nvPr/>
        </p:nvGrpSpPr>
        <p:grpSpPr>
          <a:xfrm>
            <a:off x="888999" y="850516"/>
            <a:ext cx="9575800" cy="5156967"/>
            <a:chOff x="888999" y="850516"/>
            <a:chExt cx="9575800" cy="5156967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1B108761-3367-4CBF-BB46-9652B5D45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8999" y="850516"/>
              <a:ext cx="9575800" cy="5156967"/>
            </a:xfrm>
            <a:prstGeom prst="rect">
              <a:avLst/>
            </a:prstGeom>
          </p:spPr>
        </p:pic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8DD364B2-C6B2-4BB2-AD99-084C4BD37378}"/>
                </a:ext>
              </a:extLst>
            </p:cNvPr>
            <p:cNvSpPr txBox="1"/>
            <p:nvPr/>
          </p:nvSpPr>
          <p:spPr>
            <a:xfrm>
              <a:off x="2616200" y="2905779"/>
              <a:ext cx="11768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800" dirty="0">
                  <a:solidFill>
                    <a:srgbClr val="FF0000"/>
                  </a:solidFill>
                </a:rPr>
                <a:t>①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62A09BC7-76BA-41A9-86A4-EE697D11AF5D}"/>
                </a:ext>
              </a:extLst>
            </p:cNvPr>
            <p:cNvSpPr txBox="1"/>
            <p:nvPr/>
          </p:nvSpPr>
          <p:spPr>
            <a:xfrm>
              <a:off x="2616200" y="3363775"/>
              <a:ext cx="11768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>
                  <a:solidFill>
                    <a:srgbClr val="FF0000"/>
                  </a:solidFill>
                </a:rPr>
                <a:t>②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D8C3FEA9-F641-4298-98EC-56848CC45446}"/>
                </a:ext>
              </a:extLst>
            </p:cNvPr>
            <p:cNvSpPr txBox="1"/>
            <p:nvPr/>
          </p:nvSpPr>
          <p:spPr>
            <a:xfrm>
              <a:off x="6730999" y="2261519"/>
              <a:ext cx="11768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>
                  <a:solidFill>
                    <a:srgbClr val="FF0000"/>
                  </a:solidFill>
                </a:rPr>
                <a:t>③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4744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75205C14-5C2C-4D36-B2A2-701A757D8413}"/>
              </a:ext>
            </a:extLst>
          </p:cNvPr>
          <p:cNvGrpSpPr/>
          <p:nvPr/>
        </p:nvGrpSpPr>
        <p:grpSpPr>
          <a:xfrm>
            <a:off x="1955800" y="1221317"/>
            <a:ext cx="8712200" cy="4691882"/>
            <a:chOff x="1955800" y="1221317"/>
            <a:chExt cx="8712200" cy="4691882"/>
          </a:xfrm>
        </p:grpSpPr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E1B8CA75-D69F-4F1E-8B35-9599BD86E0C0}"/>
                </a:ext>
              </a:extLst>
            </p:cNvPr>
            <p:cNvGrpSpPr/>
            <p:nvPr/>
          </p:nvGrpSpPr>
          <p:grpSpPr>
            <a:xfrm>
              <a:off x="1955800" y="1221317"/>
              <a:ext cx="8712200" cy="4691882"/>
              <a:chOff x="1955800" y="1221317"/>
              <a:chExt cx="8712200" cy="4691882"/>
            </a:xfrm>
          </p:grpSpPr>
          <p:grpSp>
            <p:nvGrpSpPr>
              <p:cNvPr id="12" name="グループ化 11">
                <a:extLst>
                  <a:ext uri="{FF2B5EF4-FFF2-40B4-BE49-F238E27FC236}">
                    <a16:creationId xmlns:a16="http://schemas.microsoft.com/office/drawing/2014/main" id="{D1FC9A41-62C8-4483-A0D9-7B78B88290D5}"/>
                  </a:ext>
                </a:extLst>
              </p:cNvPr>
              <p:cNvGrpSpPr/>
              <p:nvPr/>
            </p:nvGrpSpPr>
            <p:grpSpPr>
              <a:xfrm>
                <a:off x="1955800" y="1221317"/>
                <a:ext cx="8712200" cy="4691882"/>
                <a:chOff x="1955800" y="1221317"/>
                <a:chExt cx="8712200" cy="4691882"/>
              </a:xfrm>
            </p:grpSpPr>
            <p:pic>
              <p:nvPicPr>
                <p:cNvPr id="5" name="図 4">
                  <a:extLst>
                    <a:ext uri="{FF2B5EF4-FFF2-40B4-BE49-F238E27FC236}">
                      <a16:creationId xmlns:a16="http://schemas.microsoft.com/office/drawing/2014/main" id="{33416745-955A-4C3A-8CFA-AC0AB184A2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955800" y="1221317"/>
                  <a:ext cx="8712200" cy="4691882"/>
                </a:xfrm>
                <a:prstGeom prst="rect">
                  <a:avLst/>
                </a:prstGeom>
              </p:spPr>
            </p:pic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82AC8708-3E77-437E-BEB6-8A2B4BA04B9A}"/>
                    </a:ext>
                  </a:extLst>
                </p:cNvPr>
                <p:cNvSpPr txBox="1"/>
                <p:nvPr/>
              </p:nvSpPr>
              <p:spPr>
                <a:xfrm>
                  <a:off x="2768600" y="1221317"/>
                  <a:ext cx="97366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2400" dirty="0">
                      <a:solidFill>
                        <a:srgbClr val="FF0000"/>
                      </a:solidFill>
                    </a:rPr>
                    <a:t>①</a:t>
                  </a:r>
                  <a:endParaRPr kumimoji="1" lang="ja-JP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9B8F741B-22DE-434F-9677-7E8D6745FA53}"/>
                    </a:ext>
                  </a:extLst>
                </p:cNvPr>
                <p:cNvSpPr txBox="1"/>
                <p:nvPr/>
              </p:nvSpPr>
              <p:spPr>
                <a:xfrm>
                  <a:off x="6718300" y="1343794"/>
                  <a:ext cx="97366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2400" dirty="0">
                      <a:solidFill>
                        <a:srgbClr val="FF0000"/>
                      </a:solidFill>
                    </a:rPr>
                    <a:t>②</a:t>
                  </a:r>
                  <a:endParaRPr kumimoji="1" lang="ja-JP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18A9D1A4-95CF-49ED-89BD-239C33357477}"/>
                    </a:ext>
                  </a:extLst>
                </p:cNvPr>
                <p:cNvSpPr txBox="1"/>
                <p:nvPr/>
              </p:nvSpPr>
              <p:spPr>
                <a:xfrm>
                  <a:off x="8199967" y="5175017"/>
                  <a:ext cx="97366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2400" dirty="0">
                      <a:solidFill>
                        <a:srgbClr val="FF0000"/>
                      </a:solidFill>
                    </a:rPr>
                    <a:t>⑤</a:t>
                  </a:r>
                  <a:endParaRPr kumimoji="1" lang="ja-JP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D9B9C2BE-DD4A-40A1-9A58-30860520ED8F}"/>
                    </a:ext>
                  </a:extLst>
                </p:cNvPr>
                <p:cNvSpPr txBox="1"/>
                <p:nvPr/>
              </p:nvSpPr>
              <p:spPr>
                <a:xfrm>
                  <a:off x="2362200" y="4995215"/>
                  <a:ext cx="97366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2400" dirty="0">
                      <a:solidFill>
                        <a:srgbClr val="FF0000"/>
                      </a:solidFill>
                    </a:rPr>
                    <a:t>⑥</a:t>
                  </a:r>
                  <a:endParaRPr kumimoji="1" lang="ja-JP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" name="矢印: 下 9">
                  <a:extLst>
                    <a:ext uri="{FF2B5EF4-FFF2-40B4-BE49-F238E27FC236}">
                      <a16:creationId xmlns:a16="http://schemas.microsoft.com/office/drawing/2014/main" id="{6A785668-63B1-4B02-A289-1B639EF3D9BA}"/>
                    </a:ext>
                  </a:extLst>
                </p:cNvPr>
                <p:cNvSpPr/>
                <p:nvPr/>
              </p:nvSpPr>
              <p:spPr>
                <a:xfrm>
                  <a:off x="8271934" y="4436532"/>
                  <a:ext cx="550334" cy="745067"/>
                </a:xfrm>
                <a:prstGeom prst="downArrow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A65DFDEB-248D-4227-A85B-496C206106F2}"/>
                    </a:ext>
                  </a:extLst>
                </p:cNvPr>
                <p:cNvSpPr txBox="1"/>
                <p:nvPr/>
              </p:nvSpPr>
              <p:spPr>
                <a:xfrm>
                  <a:off x="6908800" y="2851265"/>
                  <a:ext cx="97366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2400" dirty="0">
                      <a:solidFill>
                        <a:srgbClr val="FF0000"/>
                      </a:solidFill>
                    </a:rPr>
                    <a:t>③</a:t>
                  </a:r>
                  <a:endParaRPr kumimoji="1" lang="ja-JP" altLang="en-US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E5F1946-721B-4A91-93D8-C911F275A3D7}"/>
                  </a:ext>
                </a:extLst>
              </p:cNvPr>
              <p:cNvSpPr txBox="1"/>
              <p:nvPr/>
            </p:nvSpPr>
            <p:spPr>
              <a:xfrm>
                <a:off x="2777066" y="1574626"/>
                <a:ext cx="9736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>
                    <a:solidFill>
                      <a:srgbClr val="FF0000"/>
                    </a:solidFill>
                  </a:rPr>
                  <a:t>④</a:t>
                </a:r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3DDBBA44-E6A7-4C09-B522-8BC6DE5F9827}"/>
                </a:ext>
              </a:extLst>
            </p:cNvPr>
            <p:cNvSpPr txBox="1"/>
            <p:nvPr/>
          </p:nvSpPr>
          <p:spPr>
            <a:xfrm>
              <a:off x="2569633" y="2014221"/>
              <a:ext cx="9736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dirty="0">
                  <a:solidFill>
                    <a:srgbClr val="FF0000"/>
                  </a:solidFill>
                </a:rPr>
                <a:t>⑦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9035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3902835-4C3E-48B3-A039-787E791BBD4A}"/>
              </a:ext>
            </a:extLst>
          </p:cNvPr>
          <p:cNvSpPr txBox="1"/>
          <p:nvPr/>
        </p:nvSpPr>
        <p:spPr>
          <a:xfrm>
            <a:off x="4697980" y="5435937"/>
            <a:ext cx="2993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Figure</a:t>
            </a:r>
            <a:r>
              <a:rPr kumimoji="1" lang="en-US" altLang="ja-JP" dirty="0"/>
              <a:t>.1 </a:t>
            </a:r>
            <a:r>
              <a:rPr kumimoji="1" lang="ja-JP" altLang="en-US" dirty="0"/>
              <a:t>モジュール</a:t>
            </a:r>
            <a:r>
              <a:rPr lang="ja-JP" altLang="en-US" dirty="0"/>
              <a:t>関係図</a:t>
            </a:r>
            <a:endParaRPr kumimoji="1" lang="ja-JP" altLang="en-US" dirty="0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9B0AE15E-1975-4B83-B81D-F3A552AAA0D9}"/>
              </a:ext>
            </a:extLst>
          </p:cNvPr>
          <p:cNvGrpSpPr/>
          <p:nvPr/>
        </p:nvGrpSpPr>
        <p:grpSpPr>
          <a:xfrm>
            <a:off x="1367962" y="736716"/>
            <a:ext cx="9456075" cy="4423572"/>
            <a:chOff x="1312333" y="745182"/>
            <a:chExt cx="9456075" cy="4423572"/>
          </a:xfrm>
        </p:grpSpPr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4A264856-1ED2-421A-BE64-E299583C0C58}"/>
                </a:ext>
              </a:extLst>
            </p:cNvPr>
            <p:cNvGrpSpPr/>
            <p:nvPr/>
          </p:nvGrpSpPr>
          <p:grpSpPr>
            <a:xfrm>
              <a:off x="1312333" y="745182"/>
              <a:ext cx="9456075" cy="4423572"/>
              <a:chOff x="1312333" y="745182"/>
              <a:chExt cx="9456075" cy="4423572"/>
            </a:xfrm>
          </p:grpSpPr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EFE82171-954D-4948-999E-7E1A78F45201}"/>
                  </a:ext>
                </a:extLst>
              </p:cNvPr>
              <p:cNvGrpSpPr/>
              <p:nvPr/>
            </p:nvGrpSpPr>
            <p:grpSpPr>
              <a:xfrm>
                <a:off x="1423591" y="745182"/>
                <a:ext cx="9344817" cy="4423572"/>
                <a:chOff x="1423591" y="745182"/>
                <a:chExt cx="9344817" cy="4423572"/>
              </a:xfrm>
            </p:grpSpPr>
            <p:grpSp>
              <p:nvGrpSpPr>
                <p:cNvPr id="9" name="グループ化 8">
                  <a:extLst>
                    <a:ext uri="{FF2B5EF4-FFF2-40B4-BE49-F238E27FC236}">
                      <a16:creationId xmlns:a16="http://schemas.microsoft.com/office/drawing/2014/main" id="{2A96F252-3167-4FE9-98BC-ECF44C364B58}"/>
                    </a:ext>
                  </a:extLst>
                </p:cNvPr>
                <p:cNvGrpSpPr/>
                <p:nvPr/>
              </p:nvGrpSpPr>
              <p:grpSpPr>
                <a:xfrm>
                  <a:off x="1423591" y="745182"/>
                  <a:ext cx="9344817" cy="4423572"/>
                  <a:chOff x="1423591" y="745182"/>
                  <a:chExt cx="9344817" cy="4423572"/>
                </a:xfrm>
              </p:grpSpPr>
              <p:grpSp>
                <p:nvGrpSpPr>
                  <p:cNvPr id="5" name="グループ化 4">
                    <a:extLst>
                      <a:ext uri="{FF2B5EF4-FFF2-40B4-BE49-F238E27FC236}">
                        <a16:creationId xmlns:a16="http://schemas.microsoft.com/office/drawing/2014/main" id="{ABF15FAC-5488-4FD8-8FD1-0C133F89D4D9}"/>
                      </a:ext>
                    </a:extLst>
                  </p:cNvPr>
                  <p:cNvGrpSpPr/>
                  <p:nvPr/>
                </p:nvGrpSpPr>
                <p:grpSpPr>
                  <a:xfrm>
                    <a:off x="1423591" y="745182"/>
                    <a:ext cx="9344817" cy="4423572"/>
                    <a:chOff x="1836349" y="650480"/>
                    <a:chExt cx="9344817" cy="4423572"/>
                  </a:xfrm>
                </p:grpSpPr>
                <p:grpSp>
                  <p:nvGrpSpPr>
                    <p:cNvPr id="2" name="グループ化 1">
                      <a:extLst>
                        <a:ext uri="{FF2B5EF4-FFF2-40B4-BE49-F238E27FC236}">
                          <a16:creationId xmlns:a16="http://schemas.microsoft.com/office/drawing/2014/main" id="{0CE8CEF1-80FA-4EE9-B749-F53C543B0FB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36349" y="650480"/>
                      <a:ext cx="9344817" cy="4423572"/>
                      <a:chOff x="1539836" y="1346203"/>
                      <a:chExt cx="9344817" cy="4423572"/>
                    </a:xfrm>
                  </p:grpSpPr>
                  <p:grpSp>
                    <p:nvGrpSpPr>
                      <p:cNvPr id="30" name="グループ化 29">
                        <a:extLst>
                          <a:ext uri="{FF2B5EF4-FFF2-40B4-BE49-F238E27FC236}">
                            <a16:creationId xmlns:a16="http://schemas.microsoft.com/office/drawing/2014/main" id="{F4E39BA9-AFB5-4E35-88B4-82AC1629C9D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539836" y="1346203"/>
                        <a:ext cx="9344817" cy="4423572"/>
                        <a:chOff x="1280743" y="1116953"/>
                        <a:chExt cx="9344817" cy="4423572"/>
                      </a:xfrm>
                    </p:grpSpPr>
                    <p:grpSp>
                      <p:nvGrpSpPr>
                        <p:cNvPr id="25" name="グループ化 24">
                          <a:extLst>
                            <a:ext uri="{FF2B5EF4-FFF2-40B4-BE49-F238E27FC236}">
                              <a16:creationId xmlns:a16="http://schemas.microsoft.com/office/drawing/2014/main" id="{5B614CA2-00C5-4640-8B9D-4F05285CAB3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280743" y="1116953"/>
                          <a:ext cx="9344817" cy="4423572"/>
                          <a:chOff x="1188145" y="2181819"/>
                          <a:chExt cx="9344817" cy="4423572"/>
                        </a:xfrm>
                      </p:grpSpPr>
                      <p:sp>
                        <p:nvSpPr>
                          <p:cNvPr id="4" name="正方形/長方形 3">
                            <a:extLst>
                              <a:ext uri="{FF2B5EF4-FFF2-40B4-BE49-F238E27FC236}">
                                <a16:creationId xmlns:a16="http://schemas.microsoft.com/office/drawing/2014/main" id="{59DDB3E8-2F87-4B94-8546-4E3B6D736FB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89789" y="6071028"/>
                            <a:ext cx="9340774" cy="53436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ja-JP" sz="2800" dirty="0">
                                <a:solidFill>
                                  <a:schemeClr val="tx1"/>
                                </a:solidFill>
                              </a:rPr>
                              <a:t>Unity</a:t>
                            </a:r>
                            <a:endParaRPr kumimoji="1" lang="ja-JP" altLang="en-US" sz="2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" name="正方形/長方形 5">
                            <a:extLst>
                              <a:ext uri="{FF2B5EF4-FFF2-40B4-BE49-F238E27FC236}">
                                <a16:creationId xmlns:a16="http://schemas.microsoft.com/office/drawing/2014/main" id="{DBEFE9AD-528E-415C-847E-C0FEFC6DEDB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88145" y="5175648"/>
                            <a:ext cx="4994448" cy="53436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ja-JP" sz="2800" dirty="0" err="1">
                                <a:solidFill>
                                  <a:schemeClr val="tx1"/>
                                </a:solidFill>
                              </a:rPr>
                              <a:t>MonoBehaviour</a:t>
                            </a:r>
                            <a:endParaRPr kumimoji="1" lang="ja-JP" altLang="en-US" sz="2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" name="正方形/長方形 6">
                            <a:extLst>
                              <a:ext uri="{FF2B5EF4-FFF2-40B4-BE49-F238E27FC236}">
                                <a16:creationId xmlns:a16="http://schemas.microsoft.com/office/drawing/2014/main" id="{9C615836-90C8-4FB2-86BF-35814A73415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748807" y="3937653"/>
                            <a:ext cx="2420860" cy="87697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ja-JP" altLang="en-US" sz="2800" dirty="0">
                                <a:solidFill>
                                  <a:schemeClr val="tx1"/>
                                </a:solidFill>
                              </a:rPr>
                              <a:t>物体</a:t>
                            </a:r>
                            <a:endParaRPr lang="en-US" altLang="ja-JP" sz="2800" dirty="0">
                              <a:solidFill>
                                <a:schemeClr val="tx1"/>
                              </a:solidFill>
                            </a:endParaRPr>
                          </a:p>
                          <a:p>
                            <a:pPr algn="ctr"/>
                            <a:r>
                              <a:rPr kumimoji="1" lang="ja-JP" altLang="en-US" sz="2800" dirty="0">
                                <a:solidFill>
                                  <a:schemeClr val="tx1"/>
                                </a:solidFill>
                              </a:rPr>
                              <a:t>ライブラリー</a:t>
                            </a:r>
                          </a:p>
                        </p:txBody>
                      </p:sp>
                      <p:sp>
                        <p:nvSpPr>
                          <p:cNvPr id="8" name="正方形/長方形 7">
                            <a:extLst>
                              <a:ext uri="{FF2B5EF4-FFF2-40B4-BE49-F238E27FC236}">
                                <a16:creationId xmlns:a16="http://schemas.microsoft.com/office/drawing/2014/main" id="{5EA618F0-0864-4B12-A107-A26DD11FB17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92190" y="3937319"/>
                            <a:ext cx="2420860" cy="87731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ja-JP" altLang="en-US" sz="2800" dirty="0">
                                <a:solidFill>
                                  <a:schemeClr val="tx1"/>
                                </a:solidFill>
                              </a:rPr>
                              <a:t>動作</a:t>
                            </a:r>
                            <a:endParaRPr lang="en-US" altLang="ja-JP" sz="2800" dirty="0">
                              <a:solidFill>
                                <a:schemeClr val="tx1"/>
                              </a:solidFill>
                            </a:endParaRPr>
                          </a:p>
                          <a:p>
                            <a:pPr algn="ctr"/>
                            <a:r>
                              <a:rPr lang="ja-JP" altLang="en-US" sz="2800" dirty="0">
                                <a:solidFill>
                                  <a:schemeClr val="tx1"/>
                                </a:solidFill>
                              </a:rPr>
                              <a:t>ライブラリー</a:t>
                            </a:r>
                            <a:endParaRPr kumimoji="1" lang="ja-JP" altLang="en-US" sz="2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0" name="正方形/長方形 9">
                            <a:extLst>
                              <a:ext uri="{FF2B5EF4-FFF2-40B4-BE49-F238E27FC236}">
                                <a16:creationId xmlns:a16="http://schemas.microsoft.com/office/drawing/2014/main" id="{ED106949-ED6A-454F-A26A-BAA8F86CF18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92188" y="3059571"/>
                            <a:ext cx="7527931" cy="53436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kumimoji="1" lang="ja-JP" altLang="en-US" sz="2800" dirty="0">
                                <a:solidFill>
                                  <a:schemeClr val="tx1"/>
                                </a:solidFill>
                              </a:rPr>
                              <a:t>テーブルゲームライブラリー</a:t>
                            </a:r>
                          </a:p>
                        </p:txBody>
                      </p:sp>
                      <p:sp>
                        <p:nvSpPr>
                          <p:cNvPr id="12" name="正方形/長方形 11">
                            <a:extLst>
                              <a:ext uri="{FF2B5EF4-FFF2-40B4-BE49-F238E27FC236}">
                                <a16:creationId xmlns:a16="http://schemas.microsoft.com/office/drawing/2014/main" id="{65BC6053-B790-44D2-85B7-A11D5090724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882295" y="3059570"/>
                            <a:ext cx="1650666" cy="301145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sz="2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5" name="矢印: 右 14">
                            <a:extLst>
                              <a:ext uri="{FF2B5EF4-FFF2-40B4-BE49-F238E27FC236}">
                                <a16:creationId xmlns:a16="http://schemas.microsoft.com/office/drawing/2014/main" id="{19A0828E-FE39-4658-B79F-464EB80FF96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6200000">
                            <a:off x="3586755" y="5653474"/>
                            <a:ext cx="324103" cy="517001"/>
                          </a:xfrm>
                          <a:prstGeom prst="rightArrow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6" name="矢印: 右 15">
                            <a:extLst>
                              <a:ext uri="{FF2B5EF4-FFF2-40B4-BE49-F238E27FC236}">
                                <a16:creationId xmlns:a16="http://schemas.microsoft.com/office/drawing/2014/main" id="{E6A1EA03-B7B6-4221-B76C-D2DFA50132A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6200000">
                            <a:off x="4787544" y="4720329"/>
                            <a:ext cx="343385" cy="517001"/>
                          </a:xfrm>
                          <a:prstGeom prst="rightArrow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8" name="矢印: 右 17">
                            <a:extLst>
                              <a:ext uri="{FF2B5EF4-FFF2-40B4-BE49-F238E27FC236}">
                                <a16:creationId xmlns:a16="http://schemas.microsoft.com/office/drawing/2014/main" id="{63366BF6-BF99-48A0-8D1A-964DABDE32F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6200000">
                            <a:off x="2758632" y="3507124"/>
                            <a:ext cx="343385" cy="517001"/>
                          </a:xfrm>
                          <a:prstGeom prst="rightArrow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9" name="矢印: 右 18">
                            <a:extLst>
                              <a:ext uri="{FF2B5EF4-FFF2-40B4-BE49-F238E27FC236}">
                                <a16:creationId xmlns:a16="http://schemas.microsoft.com/office/drawing/2014/main" id="{08D774F3-C189-44D7-B79C-8CF3D568434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6200000">
                            <a:off x="7351945" y="3507123"/>
                            <a:ext cx="343385" cy="517001"/>
                          </a:xfrm>
                          <a:prstGeom prst="rightArrow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20" name="矢印: 右 19">
                            <a:extLst>
                              <a:ext uri="{FF2B5EF4-FFF2-40B4-BE49-F238E27FC236}">
                                <a16:creationId xmlns:a16="http://schemas.microsoft.com/office/drawing/2014/main" id="{BC687E53-ED78-4EAD-AA39-7280B8D4AEC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6200000">
                            <a:off x="9535934" y="2650388"/>
                            <a:ext cx="343385" cy="517001"/>
                          </a:xfrm>
                          <a:prstGeom prst="rightArrow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22" name="正方形/長方形 21">
                            <a:extLst>
                              <a:ext uri="{FF2B5EF4-FFF2-40B4-BE49-F238E27FC236}">
                                <a16:creationId xmlns:a16="http://schemas.microsoft.com/office/drawing/2014/main" id="{F5BD70A3-6866-435B-A139-7419962EC53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92188" y="2181819"/>
                            <a:ext cx="9340774" cy="53436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kumimoji="1" lang="ja-JP" altLang="en-US" sz="2800" dirty="0">
                                <a:solidFill>
                                  <a:schemeClr val="tx1"/>
                                </a:solidFill>
                              </a:rPr>
                              <a:t>アプリケーション</a:t>
                            </a:r>
                          </a:p>
                        </p:txBody>
                      </p:sp>
                      <p:sp>
                        <p:nvSpPr>
                          <p:cNvPr id="24" name="矢印: 右 23">
                            <a:extLst>
                              <a:ext uri="{FF2B5EF4-FFF2-40B4-BE49-F238E27FC236}">
                                <a16:creationId xmlns:a16="http://schemas.microsoft.com/office/drawing/2014/main" id="{E758788B-A7D4-4EB1-84A7-A906D3D83FF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6200000">
                            <a:off x="4516052" y="2629371"/>
                            <a:ext cx="343385" cy="517001"/>
                          </a:xfrm>
                          <a:prstGeom prst="rightArrow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29" name="正方形/長方形 28">
                          <a:extLst>
                            <a:ext uri="{FF2B5EF4-FFF2-40B4-BE49-F238E27FC236}">
                              <a16:creationId xmlns:a16="http://schemas.microsoft.com/office/drawing/2014/main" id="{8864FC84-A006-4BFD-A74E-C45BF1E729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96647" y="3988544"/>
                          <a:ext cx="1607157" cy="11398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</p:grpSp>
                  <p:sp>
                    <p:nvSpPr>
                      <p:cNvPr id="37" name="テキスト ボックス 36">
                        <a:extLst>
                          <a:ext uri="{FF2B5EF4-FFF2-40B4-BE49-F238E27FC236}">
                            <a16:creationId xmlns:a16="http://schemas.microsoft.com/office/drawing/2014/main" id="{9477617E-6043-4227-8BAF-886E9F6AB02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514349" y="2775681"/>
                        <a:ext cx="1089938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ja-JP" sz="2800" dirty="0"/>
                          <a:t>Unity</a:t>
                        </a:r>
                        <a:endParaRPr kumimoji="1" lang="ja-JP" altLang="en-US" sz="2800" dirty="0"/>
                      </a:p>
                    </p:txBody>
                  </p:sp>
                </p:grpSp>
                <p:sp>
                  <p:nvSpPr>
                    <p:cNvPr id="27" name="矢印: 右 26">
                      <a:extLst>
                        <a:ext uri="{FF2B5EF4-FFF2-40B4-BE49-F238E27FC236}">
                          <a16:creationId xmlns:a16="http://schemas.microsoft.com/office/drawing/2014/main" id="{FDF5687F-D095-4F35-86CA-617A2EE74C3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888772" y="3199385"/>
                      <a:ext cx="324103" cy="517001"/>
                    </a:xfrm>
                    <a:prstGeom prst="rightArrow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sp>
                <p:nvSpPr>
                  <p:cNvPr id="32" name="正方形/長方形 31">
                    <a:extLst>
                      <a:ext uri="{FF2B5EF4-FFF2-40B4-BE49-F238E27FC236}">
                        <a16:creationId xmlns:a16="http://schemas.microsoft.com/office/drawing/2014/main" id="{CCEEC6CD-36FE-4503-B782-370D7BE9AA91}"/>
                      </a:ext>
                    </a:extLst>
                  </p:cNvPr>
                  <p:cNvSpPr/>
                  <p:nvPr/>
                </p:nvSpPr>
                <p:spPr>
                  <a:xfrm>
                    <a:off x="6560620" y="2495227"/>
                    <a:ext cx="2420860" cy="1784902"/>
                  </a:xfrm>
                  <a:prstGeom prst="rect">
                    <a:avLst/>
                  </a:prstGeom>
                  <a:noFill/>
                  <a:ln w="381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ja-JP" altLang="en-US" sz="2800" dirty="0">
                        <a:solidFill>
                          <a:schemeClr val="tx1"/>
                        </a:solidFill>
                      </a:rPr>
                      <a:t>その他</a:t>
                    </a:r>
                    <a:endParaRPr lang="en-US" altLang="ja-JP" sz="2800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r>
                      <a:rPr kumimoji="1" lang="ja-JP" altLang="en-US" sz="2800" dirty="0">
                        <a:solidFill>
                          <a:schemeClr val="tx1"/>
                        </a:solidFill>
                      </a:rPr>
                      <a:t>ライブラリー</a:t>
                    </a:r>
                  </a:p>
                </p:txBody>
              </p:sp>
            </p:grpSp>
            <p:sp>
              <p:nvSpPr>
                <p:cNvPr id="33" name="矢印: 右 32">
                  <a:extLst>
                    <a:ext uri="{FF2B5EF4-FFF2-40B4-BE49-F238E27FC236}">
                      <a16:creationId xmlns:a16="http://schemas.microsoft.com/office/drawing/2014/main" id="{BC3A6828-0237-4193-BB2B-3366754B6D14}"/>
                    </a:ext>
                  </a:extLst>
                </p:cNvPr>
                <p:cNvSpPr/>
                <p:nvPr/>
              </p:nvSpPr>
              <p:spPr>
                <a:xfrm rot="16200000">
                  <a:off x="7593920" y="4198760"/>
                  <a:ext cx="354259" cy="517001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1" name="フリーフォーム: 図形 20">
                <a:extLst>
                  <a:ext uri="{FF2B5EF4-FFF2-40B4-BE49-F238E27FC236}">
                    <a16:creationId xmlns:a16="http://schemas.microsoft.com/office/drawing/2014/main" id="{4F296236-44BE-44EF-9463-DE98B7B6B3C5}"/>
                  </a:ext>
                </a:extLst>
              </p:cNvPr>
              <p:cNvSpPr/>
              <p:nvPr/>
            </p:nvSpPr>
            <p:spPr>
              <a:xfrm>
                <a:off x="1312333" y="1515533"/>
                <a:ext cx="7747000" cy="2887134"/>
              </a:xfrm>
              <a:custGeom>
                <a:avLst/>
                <a:gdLst>
                  <a:gd name="connsiteX0" fmla="*/ 0 w 7747000"/>
                  <a:gd name="connsiteY0" fmla="*/ 25400 h 2887134"/>
                  <a:gd name="connsiteX1" fmla="*/ 8467 w 7747000"/>
                  <a:gd name="connsiteY1" fmla="*/ 2015067 h 2887134"/>
                  <a:gd name="connsiteX2" fmla="*/ 5173134 w 7747000"/>
                  <a:gd name="connsiteY2" fmla="*/ 2040467 h 2887134"/>
                  <a:gd name="connsiteX3" fmla="*/ 5164667 w 7747000"/>
                  <a:gd name="connsiteY3" fmla="*/ 2887134 h 2887134"/>
                  <a:gd name="connsiteX4" fmla="*/ 7747000 w 7747000"/>
                  <a:gd name="connsiteY4" fmla="*/ 2870200 h 2887134"/>
                  <a:gd name="connsiteX5" fmla="*/ 7738534 w 7747000"/>
                  <a:gd name="connsiteY5" fmla="*/ 0 h 2887134"/>
                  <a:gd name="connsiteX6" fmla="*/ 0 w 7747000"/>
                  <a:gd name="connsiteY6" fmla="*/ 25400 h 2887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747000" h="2887134">
                    <a:moveTo>
                      <a:pt x="0" y="25400"/>
                    </a:moveTo>
                    <a:cubicBezTo>
                      <a:pt x="2822" y="688622"/>
                      <a:pt x="5645" y="1351845"/>
                      <a:pt x="8467" y="2015067"/>
                    </a:cubicBezTo>
                    <a:lnTo>
                      <a:pt x="5173134" y="2040467"/>
                    </a:lnTo>
                    <a:cubicBezTo>
                      <a:pt x="5170312" y="2322689"/>
                      <a:pt x="5167489" y="2604912"/>
                      <a:pt x="5164667" y="2887134"/>
                    </a:cubicBezTo>
                    <a:lnTo>
                      <a:pt x="7747000" y="2870200"/>
                    </a:lnTo>
                    <a:lnTo>
                      <a:pt x="7738534" y="0"/>
                    </a:lnTo>
                    <a:lnTo>
                      <a:pt x="0" y="25400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9" name="矢印: 右 38">
              <a:extLst>
                <a:ext uri="{FF2B5EF4-FFF2-40B4-BE49-F238E27FC236}">
                  <a16:creationId xmlns:a16="http://schemas.microsoft.com/office/drawing/2014/main" id="{8422D286-C658-4183-8222-457423DBF7D5}"/>
                </a:ext>
              </a:extLst>
            </p:cNvPr>
            <p:cNvSpPr/>
            <p:nvPr/>
          </p:nvSpPr>
          <p:spPr>
            <a:xfrm rot="16200000">
              <a:off x="5019906" y="2062008"/>
              <a:ext cx="343385" cy="5170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68677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86DF9F5-73C3-48E2-BBF0-4343176A80E1}"/>
              </a:ext>
            </a:extLst>
          </p:cNvPr>
          <p:cNvGrpSpPr/>
          <p:nvPr/>
        </p:nvGrpSpPr>
        <p:grpSpPr>
          <a:xfrm>
            <a:off x="558801" y="239184"/>
            <a:ext cx="10227734" cy="5508060"/>
            <a:chOff x="558801" y="239184"/>
            <a:chExt cx="10227734" cy="550806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3654A7B6-1FB1-4C39-8684-01711C9F4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8801" y="239184"/>
              <a:ext cx="10227734" cy="5508060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03D57492-24FF-462D-89B1-A22288B553BB}"/>
                </a:ext>
              </a:extLst>
            </p:cNvPr>
            <p:cNvSpPr/>
            <p:nvPr/>
          </p:nvSpPr>
          <p:spPr>
            <a:xfrm>
              <a:off x="3496731" y="4140200"/>
              <a:ext cx="2311402" cy="524933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4509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C2EC4C7-894E-4115-A6EF-BC7D1C6EA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75"/>
            <a:ext cx="9881214" cy="5326592"/>
          </a:xfrm>
          <a:prstGeom prst="rect">
            <a:avLst/>
          </a:prstGeom>
        </p:spPr>
      </p:pic>
      <p:sp>
        <p:nvSpPr>
          <p:cNvPr id="6" name="矢印: 下 5">
            <a:extLst>
              <a:ext uri="{FF2B5EF4-FFF2-40B4-BE49-F238E27FC236}">
                <a16:creationId xmlns:a16="http://schemas.microsoft.com/office/drawing/2014/main" id="{5A9075A4-ADA1-4453-9121-A48F98BFB367}"/>
              </a:ext>
            </a:extLst>
          </p:cNvPr>
          <p:cNvSpPr/>
          <p:nvPr/>
        </p:nvSpPr>
        <p:spPr>
          <a:xfrm rot="5400000">
            <a:off x="3598333" y="1210739"/>
            <a:ext cx="474133" cy="67733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5616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147A9BB2-D399-40B6-B3E0-2EE621BC7DBF}"/>
              </a:ext>
            </a:extLst>
          </p:cNvPr>
          <p:cNvGrpSpPr/>
          <p:nvPr/>
        </p:nvGrpSpPr>
        <p:grpSpPr>
          <a:xfrm>
            <a:off x="220133" y="101600"/>
            <a:ext cx="11971867" cy="5768150"/>
            <a:chOff x="110066" y="177800"/>
            <a:chExt cx="11971867" cy="5768150"/>
          </a:xfrm>
        </p:grpSpPr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C4CCD3BA-365D-4C5A-8E7A-F256A18C5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066" y="177800"/>
              <a:ext cx="11971867" cy="5768150"/>
            </a:xfrm>
            <a:prstGeom prst="rect">
              <a:avLst/>
            </a:prstGeom>
          </p:spPr>
        </p:pic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961F209D-3C53-458D-A6DA-B1311BF22E5B}"/>
                </a:ext>
              </a:extLst>
            </p:cNvPr>
            <p:cNvSpPr/>
            <p:nvPr/>
          </p:nvSpPr>
          <p:spPr>
            <a:xfrm>
              <a:off x="5588000" y="1295400"/>
              <a:ext cx="2277533" cy="36406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AA24F0A3-171C-4826-BA8E-5AFC362B95E0}"/>
                </a:ext>
              </a:extLst>
            </p:cNvPr>
            <p:cNvSpPr/>
            <p:nvPr/>
          </p:nvSpPr>
          <p:spPr>
            <a:xfrm>
              <a:off x="8864599" y="1295400"/>
              <a:ext cx="1151467" cy="1608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矢印: 下 12">
              <a:extLst>
                <a:ext uri="{FF2B5EF4-FFF2-40B4-BE49-F238E27FC236}">
                  <a16:creationId xmlns:a16="http://schemas.microsoft.com/office/drawing/2014/main" id="{512E774B-A4DE-473D-BEA6-40303FC6D891}"/>
                </a:ext>
              </a:extLst>
            </p:cNvPr>
            <p:cNvSpPr/>
            <p:nvPr/>
          </p:nvSpPr>
          <p:spPr>
            <a:xfrm rot="5400000">
              <a:off x="6857999" y="4538132"/>
              <a:ext cx="431800" cy="575733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2167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5A05AEF8-7B02-4CDB-A238-2ED9EDEDFF22}"/>
              </a:ext>
            </a:extLst>
          </p:cNvPr>
          <p:cNvGrpSpPr/>
          <p:nvPr/>
        </p:nvGrpSpPr>
        <p:grpSpPr>
          <a:xfrm>
            <a:off x="4429039" y="714235"/>
            <a:ext cx="3495760" cy="5429529"/>
            <a:chOff x="4429039" y="714235"/>
            <a:chExt cx="3495760" cy="5429529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7A2F6B27-AC06-4A71-8808-656714596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29039" y="714235"/>
              <a:ext cx="3333921" cy="5429529"/>
            </a:xfrm>
            <a:prstGeom prst="rect">
              <a:avLst/>
            </a:prstGeom>
          </p:spPr>
        </p:pic>
        <p:sp>
          <p:nvSpPr>
            <p:cNvPr id="6" name="矢印: 下 5">
              <a:extLst>
                <a:ext uri="{FF2B5EF4-FFF2-40B4-BE49-F238E27FC236}">
                  <a16:creationId xmlns:a16="http://schemas.microsoft.com/office/drawing/2014/main" id="{EE657F7D-53D5-47C0-A8A0-A2992BF44374}"/>
                </a:ext>
              </a:extLst>
            </p:cNvPr>
            <p:cNvSpPr/>
            <p:nvPr/>
          </p:nvSpPr>
          <p:spPr>
            <a:xfrm rot="5400000">
              <a:off x="7219949" y="2305050"/>
              <a:ext cx="516467" cy="893233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4024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33EC770-BFC0-4A02-B865-DC8BE7108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525"/>
            <a:ext cx="12192000" cy="6584949"/>
          </a:xfrm>
          <a:prstGeom prst="rect">
            <a:avLst/>
          </a:prstGeom>
        </p:spPr>
      </p:pic>
      <p:sp>
        <p:nvSpPr>
          <p:cNvPr id="2" name="矢印: 下 1">
            <a:extLst>
              <a:ext uri="{FF2B5EF4-FFF2-40B4-BE49-F238E27FC236}">
                <a16:creationId xmlns:a16="http://schemas.microsoft.com/office/drawing/2014/main" id="{03A64237-5618-4F84-984D-7FB854096D6C}"/>
              </a:ext>
            </a:extLst>
          </p:cNvPr>
          <p:cNvSpPr/>
          <p:nvPr/>
        </p:nvSpPr>
        <p:spPr>
          <a:xfrm>
            <a:off x="3888556" y="933253"/>
            <a:ext cx="386499" cy="58446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矢印: 下 3">
            <a:extLst>
              <a:ext uri="{FF2B5EF4-FFF2-40B4-BE49-F238E27FC236}">
                <a16:creationId xmlns:a16="http://schemas.microsoft.com/office/drawing/2014/main" id="{7194CEF7-7406-4751-8B5C-951BCB1107DA}"/>
              </a:ext>
            </a:extLst>
          </p:cNvPr>
          <p:cNvSpPr/>
          <p:nvPr/>
        </p:nvSpPr>
        <p:spPr>
          <a:xfrm>
            <a:off x="7019826" y="1745530"/>
            <a:ext cx="386499" cy="58446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6049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00C3E39-7012-40ED-9B6E-53D2B72C2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" y="152231"/>
            <a:ext cx="12186276" cy="655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301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12634</TotalTime>
  <Words>113</Words>
  <Application>Microsoft Office PowerPoint</Application>
  <PresentationFormat>ワイド画面</PresentationFormat>
  <Paragraphs>92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油布 航一郎_2AE25_2020</dc:creator>
  <cp:lastModifiedBy>yufu koichiro</cp:lastModifiedBy>
  <cp:revision>72</cp:revision>
  <dcterms:created xsi:type="dcterms:W3CDTF">2020-09-29T08:17:16Z</dcterms:created>
  <dcterms:modified xsi:type="dcterms:W3CDTF">2021-02-03T16:28:29Z</dcterms:modified>
</cp:coreProperties>
</file>