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6" r:id="rId8"/>
    <p:sldId id="267" r:id="rId9"/>
    <p:sldId id="263" r:id="rId10"/>
    <p:sldId id="260" r:id="rId11"/>
    <p:sldId id="272" r:id="rId12"/>
    <p:sldId id="268" r:id="rId13"/>
    <p:sldId id="277" r:id="rId14"/>
    <p:sldId id="278" r:id="rId15"/>
    <p:sldId id="269" r:id="rId16"/>
    <p:sldId id="271" r:id="rId17"/>
    <p:sldId id="273" r:id="rId18"/>
    <p:sldId id="275" r:id="rId19"/>
    <p:sldId id="274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29B94B7-B98D-45A2-899B-C148EDCFA007}">
          <p14:sldIdLst>
            <p14:sldId id="256"/>
            <p14:sldId id="257"/>
            <p14:sldId id="258"/>
            <p14:sldId id="264"/>
            <p14:sldId id="259"/>
            <p14:sldId id="262"/>
            <p14:sldId id="266"/>
            <p14:sldId id="267"/>
            <p14:sldId id="263"/>
            <p14:sldId id="260"/>
            <p14:sldId id="272"/>
            <p14:sldId id="268"/>
            <p14:sldId id="277"/>
            <p14:sldId id="278"/>
            <p14:sldId id="269"/>
            <p14:sldId id="271"/>
            <p14:sldId id="273"/>
            <p14:sldId id="275"/>
            <p14:sldId id="274"/>
            <p14:sldId id="27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2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8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33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19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7292-9951-4988-918A-7D6C62A1363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DAD86-C714-4637-80EE-C8A5FFB0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テーブルゲーム作成の</a:t>
            </a:r>
            <a:br>
              <a:rPr lang="en-US" altLang="ja-JP" dirty="0"/>
            </a:br>
            <a:r>
              <a:rPr lang="ja-JP" altLang="en-US" dirty="0"/>
              <a:t>ためのライブラリー開発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D0F83A-539F-4D0D-BE02-A604033F8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機械・電気システム工学専攻　油布航一郎</a:t>
            </a:r>
          </a:p>
        </p:txBody>
      </p:sp>
    </p:spTree>
    <p:extLst>
      <p:ext uri="{BB962C8B-B14F-4D97-AF65-F5344CB8AC3E}">
        <p14:creationId xmlns:p14="http://schemas.microsoft.com/office/powerpoint/2010/main" val="317636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0D29B-FDC2-460B-9DE3-6721B52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ライブラリーを用いて</a:t>
            </a:r>
            <a:br>
              <a:rPr kumimoji="1" lang="en-US" altLang="ja-JP" dirty="0"/>
            </a:br>
            <a:r>
              <a:rPr kumimoji="1" lang="ja-JP" altLang="en-US" dirty="0"/>
              <a:t>開発したソフトウェア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D6718-2FB8-4905-9AD2-5E3BF54C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Table Game Creator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7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348791" y="1641910"/>
            <a:ext cx="2017336" cy="143663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3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CBA82-AA0C-4F5C-AD6F-E2FF9751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F3C2152-4B0F-4484-8867-90140F8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2" y="1448572"/>
            <a:ext cx="6043085" cy="3254453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B571039-E739-4E13-8B88-4AD7C6D60F95}"/>
              </a:ext>
            </a:extLst>
          </p:cNvPr>
          <p:cNvGrpSpPr/>
          <p:nvPr/>
        </p:nvGrpSpPr>
        <p:grpSpPr>
          <a:xfrm>
            <a:off x="2507976" y="2966115"/>
            <a:ext cx="6306532" cy="3605753"/>
            <a:chOff x="0" y="963122"/>
            <a:chExt cx="9144000" cy="49317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4176148-8098-4378-87BE-AE817342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63122"/>
              <a:ext cx="9144000" cy="4931756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380B415-CB36-4A63-96BC-15192A2F1B03}"/>
                </a:ext>
              </a:extLst>
            </p:cNvPr>
            <p:cNvSpPr/>
            <p:nvPr/>
          </p:nvSpPr>
          <p:spPr>
            <a:xfrm>
              <a:off x="7984504" y="1253765"/>
              <a:ext cx="1046374" cy="2073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83A0D60-91AE-4F49-B6C9-5C475040008C}"/>
              </a:ext>
            </a:extLst>
          </p:cNvPr>
          <p:cNvGrpSpPr/>
          <p:nvPr/>
        </p:nvGrpSpPr>
        <p:grpSpPr>
          <a:xfrm>
            <a:off x="5797480" y="2096475"/>
            <a:ext cx="3259668" cy="433668"/>
            <a:chOff x="5534696" y="2180732"/>
            <a:chExt cx="2840955" cy="43366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317E9595-82B4-4DBE-B901-62994F820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4696" y="2614400"/>
              <a:ext cx="234726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E4D465B3-79F7-4F72-A583-B11D58A66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8280" y="2180732"/>
              <a:ext cx="987371" cy="433668"/>
            </a:xfrm>
            <a:prstGeom prst="bentConnector3">
              <a:avLst>
                <a:gd name="adj1" fmla="val 96305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877B148-C160-4969-9CDC-DA5DED5D1462}"/>
              </a:ext>
            </a:extLst>
          </p:cNvPr>
          <p:cNvSpPr txBox="1"/>
          <p:nvPr/>
        </p:nvSpPr>
        <p:spPr>
          <a:xfrm>
            <a:off x="6349361" y="2016322"/>
            <a:ext cx="27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ペイントツール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09545BB-4941-44B1-88D5-2FD3BF2FEF74}"/>
              </a:ext>
            </a:extLst>
          </p:cNvPr>
          <p:cNvGrpSpPr/>
          <p:nvPr/>
        </p:nvGrpSpPr>
        <p:grpSpPr>
          <a:xfrm flipH="1">
            <a:off x="329491" y="5517859"/>
            <a:ext cx="2576709" cy="433668"/>
            <a:chOff x="5534696" y="2180732"/>
            <a:chExt cx="2840955" cy="433668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214A3853-74C7-4FAA-A3E0-B4D128965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4696" y="2614400"/>
              <a:ext cx="234726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D0AB18D0-8EE1-4FCE-8289-AC16E1D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8280" y="2180732"/>
              <a:ext cx="987371" cy="433668"/>
            </a:xfrm>
            <a:prstGeom prst="bentConnector3">
              <a:avLst>
                <a:gd name="adj1" fmla="val 96305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D50ECDF-1FD5-4614-9808-48B5E8AF3250}"/>
              </a:ext>
            </a:extLst>
          </p:cNvPr>
          <p:cNvSpPr txBox="1"/>
          <p:nvPr/>
        </p:nvSpPr>
        <p:spPr>
          <a:xfrm>
            <a:off x="468983" y="5408819"/>
            <a:ext cx="23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画像サイト</a:t>
            </a:r>
          </a:p>
        </p:txBody>
      </p:sp>
    </p:spTree>
    <p:extLst>
      <p:ext uri="{BB962C8B-B14F-4D97-AF65-F5344CB8AC3E}">
        <p14:creationId xmlns:p14="http://schemas.microsoft.com/office/powerpoint/2010/main" val="354379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1517716" y="2782553"/>
            <a:ext cx="2092750" cy="149721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4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A7BDB-6CA9-4265-8CC6-65ACB7A6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テーブルゲームの作成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00624A-B843-4452-A430-53495F13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36" y="1484264"/>
            <a:ext cx="6848128" cy="38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2978871" y="3240938"/>
            <a:ext cx="2196446" cy="26979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08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82688-20CB-4FE3-A056-3D74DD59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データの共有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80119-0BA5-426C-9AE8-EBE6F5FF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6895"/>
            <a:ext cx="7886700" cy="266153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…/</a:t>
            </a:r>
            <a:r>
              <a:rPr kumimoji="1" lang="en-US" altLang="ja-JP" dirty="0" err="1"/>
              <a:t>TableGameCreator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TableGameData</a:t>
            </a:r>
            <a:r>
              <a:rPr kumimoji="1" lang="en-US" altLang="ja-JP" dirty="0"/>
              <a:t>/</a:t>
            </a:r>
            <a:r>
              <a:rPr kumimoji="1" lang="ja-JP" altLang="en-US" dirty="0"/>
              <a:t>ゲーム名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のフォルダを共有し同様の階層のフォルダに入れる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D8FE8CE-ABFE-47A1-9DF4-516DB9E74266}"/>
              </a:ext>
            </a:extLst>
          </p:cNvPr>
          <p:cNvGrpSpPr/>
          <p:nvPr/>
        </p:nvGrpSpPr>
        <p:grpSpPr>
          <a:xfrm>
            <a:off x="5843145" y="3904957"/>
            <a:ext cx="3131074" cy="2160682"/>
            <a:chOff x="5730023" y="4259789"/>
            <a:chExt cx="3131074" cy="216068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84425-1730-4347-9130-2ECAFAF808D4}"/>
                </a:ext>
              </a:extLst>
            </p:cNvPr>
            <p:cNvSpPr/>
            <p:nvPr/>
          </p:nvSpPr>
          <p:spPr>
            <a:xfrm>
              <a:off x="5730023" y="4293304"/>
              <a:ext cx="3131074" cy="296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3E101F5-75A0-4356-B40D-9C0E28A5B589}"/>
                </a:ext>
              </a:extLst>
            </p:cNvPr>
            <p:cNvSpPr/>
            <p:nvPr/>
          </p:nvSpPr>
          <p:spPr>
            <a:xfrm>
              <a:off x="5730023" y="4584591"/>
              <a:ext cx="3131074" cy="18358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C1CEB42-0FE2-4AA7-BECF-5E6EF1DD291C}"/>
                </a:ext>
              </a:extLst>
            </p:cNvPr>
            <p:cNvSpPr txBox="1"/>
            <p:nvPr/>
          </p:nvSpPr>
          <p:spPr>
            <a:xfrm>
              <a:off x="5773819" y="4259789"/>
              <a:ext cx="308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…/</a:t>
              </a:r>
              <a:r>
                <a:rPr kumimoji="1" lang="en-US" altLang="ja-JP" sz="1400" b="1" dirty="0" err="1"/>
                <a:t>TableGameCreator</a:t>
              </a:r>
              <a:r>
                <a:rPr kumimoji="1" lang="en-US" altLang="ja-JP" sz="1400" b="1" dirty="0"/>
                <a:t>/</a:t>
              </a:r>
              <a:r>
                <a:rPr kumimoji="1" lang="en-US" altLang="ja-JP" sz="1400" b="1" dirty="0" err="1"/>
                <a:t>TableGameData</a:t>
              </a:r>
              <a:r>
                <a:rPr kumimoji="1" lang="en-US" altLang="ja-JP" sz="1400" b="1" dirty="0"/>
                <a:t>/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AC9F44B-8E9E-4752-BB42-28300036AF69}"/>
              </a:ext>
            </a:extLst>
          </p:cNvPr>
          <p:cNvGrpSpPr/>
          <p:nvPr/>
        </p:nvGrpSpPr>
        <p:grpSpPr>
          <a:xfrm>
            <a:off x="231773" y="3938472"/>
            <a:ext cx="3170042" cy="2191156"/>
            <a:chOff x="5730023" y="4259789"/>
            <a:chExt cx="3131074" cy="21606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0ACDC0A-EFB0-4778-9998-C3BC241AA35D}"/>
                </a:ext>
              </a:extLst>
            </p:cNvPr>
            <p:cNvSpPr/>
            <p:nvPr/>
          </p:nvSpPr>
          <p:spPr>
            <a:xfrm>
              <a:off x="5730023" y="4293304"/>
              <a:ext cx="3131074" cy="296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E47A1BF-7CA8-48BB-9B64-AB1BEE0A6BBE}"/>
                </a:ext>
              </a:extLst>
            </p:cNvPr>
            <p:cNvSpPr/>
            <p:nvPr/>
          </p:nvSpPr>
          <p:spPr>
            <a:xfrm>
              <a:off x="5730023" y="4584591"/>
              <a:ext cx="3131074" cy="18358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4FBFFD8-7B40-4297-B561-FFF24A7ABA3A}"/>
                </a:ext>
              </a:extLst>
            </p:cNvPr>
            <p:cNvSpPr txBox="1"/>
            <p:nvPr/>
          </p:nvSpPr>
          <p:spPr>
            <a:xfrm>
              <a:off x="5773819" y="4259789"/>
              <a:ext cx="308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…/</a:t>
              </a:r>
              <a:r>
                <a:rPr kumimoji="1" lang="en-US" altLang="ja-JP" sz="1400" b="1" dirty="0" err="1"/>
                <a:t>TableGameCreator</a:t>
              </a:r>
              <a:r>
                <a:rPr kumimoji="1" lang="en-US" altLang="ja-JP" sz="1400" b="1" dirty="0"/>
                <a:t>/</a:t>
              </a:r>
              <a:r>
                <a:rPr kumimoji="1" lang="en-US" altLang="ja-JP" sz="1400" b="1" dirty="0" err="1"/>
                <a:t>TableGameData</a:t>
              </a:r>
              <a:r>
                <a:rPr kumimoji="1" lang="en-US" altLang="ja-JP" sz="1400" b="1" dirty="0"/>
                <a:t>/</a:t>
              </a:r>
            </a:p>
          </p:txBody>
        </p:sp>
      </p:grp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48D4927-833D-4B7D-9D59-5703664CA30B}"/>
              </a:ext>
            </a:extLst>
          </p:cNvPr>
          <p:cNvSpPr/>
          <p:nvPr/>
        </p:nvSpPr>
        <p:spPr>
          <a:xfrm>
            <a:off x="3218910" y="4936859"/>
            <a:ext cx="2975434" cy="52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38270C-58AB-4CD4-BEFE-06645A7A872D}"/>
              </a:ext>
            </a:extLst>
          </p:cNvPr>
          <p:cNvSpPr txBox="1"/>
          <p:nvPr/>
        </p:nvSpPr>
        <p:spPr>
          <a:xfrm>
            <a:off x="1240654" y="3445994"/>
            <a:ext cx="115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2698BF7-F20C-4C8E-B7E1-5D5883D86BBD}"/>
              </a:ext>
            </a:extLst>
          </p:cNvPr>
          <p:cNvSpPr txBox="1"/>
          <p:nvPr/>
        </p:nvSpPr>
        <p:spPr>
          <a:xfrm>
            <a:off x="6832542" y="3429000"/>
            <a:ext cx="115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Player2</a:t>
            </a:r>
            <a:endParaRPr kumimoji="1" lang="ja-JP" altLang="en-US" sz="24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FF99E43-1B4E-4E96-862D-E9D1BDB1A25D}"/>
              </a:ext>
            </a:extLst>
          </p:cNvPr>
          <p:cNvGrpSpPr/>
          <p:nvPr/>
        </p:nvGrpSpPr>
        <p:grpSpPr>
          <a:xfrm>
            <a:off x="8251840" y="4400722"/>
            <a:ext cx="674712" cy="421946"/>
            <a:chOff x="5505254" y="2036190"/>
            <a:chExt cx="2111604" cy="13928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D966042-746B-4D28-8BC4-30CB8038C4FF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779C980-75D9-461F-8D27-009D0D2C4F5F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1376A2F-A7E6-4C58-B609-CD9CF212B888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02E0457-CB51-48B6-9ECB-58A7E5CE2B9D}"/>
              </a:ext>
            </a:extLst>
          </p:cNvPr>
          <p:cNvGrpSpPr/>
          <p:nvPr/>
        </p:nvGrpSpPr>
        <p:grpSpPr>
          <a:xfrm>
            <a:off x="1294271" y="4509269"/>
            <a:ext cx="1924639" cy="1294485"/>
            <a:chOff x="5505254" y="2036190"/>
            <a:chExt cx="2111604" cy="13928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FB4756-4D7E-4BBB-912A-8F45C0F2A2C1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4D502B-0813-4578-81CB-EAFCB91A7499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EFECBADB-9BDA-425B-87B9-71A95C1152EC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</a:rPr>
                <a:t>ゲーム名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19DD6D0-4228-4D5F-8A3F-7EE69EF6F66E}"/>
              </a:ext>
            </a:extLst>
          </p:cNvPr>
          <p:cNvGrpSpPr/>
          <p:nvPr/>
        </p:nvGrpSpPr>
        <p:grpSpPr>
          <a:xfrm>
            <a:off x="6260772" y="4443559"/>
            <a:ext cx="1924639" cy="1294485"/>
            <a:chOff x="5505254" y="2036190"/>
            <a:chExt cx="2111604" cy="139281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FEC2678-4013-4ECB-9E3B-9320F6D3312C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3642A10-4F0D-4FE6-B768-434B0D5034D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62D9269-2A0F-4A32-8EDE-1063ECA3D910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</a:rPr>
                <a:t>ゲーム名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11D79C9-C8F5-4ACA-89D7-28DB60C83839}"/>
              </a:ext>
            </a:extLst>
          </p:cNvPr>
          <p:cNvGrpSpPr/>
          <p:nvPr/>
        </p:nvGrpSpPr>
        <p:grpSpPr>
          <a:xfrm>
            <a:off x="8265682" y="5198740"/>
            <a:ext cx="674712" cy="421946"/>
            <a:chOff x="5505254" y="2036190"/>
            <a:chExt cx="2111604" cy="139281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B92C64F-45E5-4EC0-8791-0CFC010D30F2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9B681D6-ABEF-4AC7-A575-68A3ED67B9EB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4EE2C476-F27A-4C9B-B3CF-513ECA7E7698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79B1EA6-DA96-44C6-8AC8-AC24042295F1}"/>
              </a:ext>
            </a:extLst>
          </p:cNvPr>
          <p:cNvGrpSpPr/>
          <p:nvPr/>
        </p:nvGrpSpPr>
        <p:grpSpPr>
          <a:xfrm>
            <a:off x="398419" y="4596895"/>
            <a:ext cx="674712" cy="421946"/>
            <a:chOff x="5505254" y="2036190"/>
            <a:chExt cx="2111604" cy="139281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E147CD5-5FD4-4B7F-8979-8C202F2B514C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316F058-D897-4E81-95C4-8FCD24055700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01141AFD-1A88-4B63-BA36-AA30B4F258CF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90CF48C-E83E-40B8-A294-1696DA100653}"/>
              </a:ext>
            </a:extLst>
          </p:cNvPr>
          <p:cNvGrpSpPr/>
          <p:nvPr/>
        </p:nvGrpSpPr>
        <p:grpSpPr>
          <a:xfrm>
            <a:off x="398419" y="5304204"/>
            <a:ext cx="674712" cy="421946"/>
            <a:chOff x="5505254" y="2036190"/>
            <a:chExt cx="2111604" cy="13928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0687CD3-6D5A-404F-A989-6B165A0D9887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04BF3B7-E922-4264-A18E-B3625170E793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52B06F0C-B1A9-433C-A1C1-E0EAA4F0333A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86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5571241" y="2710681"/>
            <a:ext cx="1659118" cy="166335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6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82688-20CB-4FE3-A056-3D74DD59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データのロード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9BC2DD-6F63-46BC-9AF4-4E3A7FCF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3" y="1618097"/>
            <a:ext cx="7142934" cy="40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7268066" y="3503920"/>
            <a:ext cx="1527143" cy="25198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7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8B761-D951-44B7-9CA4-70C0F3D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1485C-4604-476D-8BB1-D63C2F5D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18614"/>
            <a:ext cx="7886700" cy="30189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テーブルゲーム</a:t>
            </a:r>
            <a:r>
              <a:rPr lang="ja-JP" altLang="en-US" dirty="0"/>
              <a:t>を行うには場所や物にとらわれる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とらわれないソフト開発</a:t>
            </a:r>
            <a:endParaRPr lang="en-US" altLang="ja-JP" dirty="0"/>
          </a:p>
          <a:p>
            <a:r>
              <a:rPr lang="ja-JP" altLang="en-US" dirty="0"/>
              <a:t>そのためのライブラリー開発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15A6-0D01-4185-8F97-1D3BAAED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ゲームの開始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9E5BF-E5AA-4C74-84D6-1C231065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9292"/>
            <a:ext cx="7886700" cy="435133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18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A71E2-6B38-4E4E-926A-C1483031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83474-8150-4178-A36D-5B181C27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Staem</a:t>
            </a:r>
            <a:endParaRPr kumimoji="1" lang="en-US" altLang="ja-JP" dirty="0"/>
          </a:p>
          <a:p>
            <a:r>
              <a:rPr lang="en-US" altLang="ja-JP" dirty="0" err="1"/>
              <a:t>Aseet</a:t>
            </a:r>
            <a:r>
              <a:rPr lang="en-US" altLang="ja-JP" dirty="0"/>
              <a:t> 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2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58519-9EA0-4A5B-9DEE-C409B34B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テーブルゲームについて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E6B20-6321-42C9-B0F6-574BCCE0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99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4BC6-50F8-414C-91A0-7BFFB02B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05DD6-7921-47CA-8FE1-678DF78E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540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Unity</a:t>
            </a:r>
          </a:p>
          <a:p>
            <a:pPr lvl="1"/>
            <a:r>
              <a:rPr lang="en-US" altLang="ja-JP" dirty="0"/>
              <a:t>2D,3D</a:t>
            </a:r>
            <a:r>
              <a:rPr lang="ja-JP" altLang="en-US" dirty="0"/>
              <a:t>のグラフィックを用いた開発を得意とする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　統合開発環境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/>
              <a:t>Photon</a:t>
            </a:r>
          </a:p>
          <a:p>
            <a:pPr lvl="1"/>
            <a:r>
              <a:rPr kumimoji="1" lang="ja-JP" altLang="en-US" dirty="0"/>
              <a:t>同期通信を可能にする</a:t>
            </a:r>
            <a:r>
              <a:rPr kumimoji="1" lang="en-US" altLang="ja-JP" dirty="0"/>
              <a:t>SDK</a:t>
            </a:r>
            <a:r>
              <a:rPr kumimoji="1" lang="ja-JP" altLang="en-US" dirty="0"/>
              <a:t>とサーバーのサービス</a:t>
            </a:r>
          </a:p>
        </p:txBody>
      </p: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4455E618-F2A0-4AF7-AF3C-8EB8D390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82" y="2043568"/>
            <a:ext cx="4649288" cy="2471871"/>
          </a:xfrm>
          <a:prstGeom prst="rect">
            <a:avLst/>
          </a:prstGeom>
        </p:spPr>
      </p:pic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82BC6CBA-A551-40A3-8D3A-4365056B0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76" y="5052216"/>
            <a:ext cx="4081807" cy="11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EE40E8AB-2840-4247-B68D-DE4A6D2B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1478"/>
            <a:ext cx="7355852" cy="50461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5A136BE-5CCC-4E2C-8946-3C0647F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開発したライブラリー</a:t>
            </a:r>
          </a:p>
        </p:txBody>
      </p:sp>
    </p:spTree>
    <p:extLst>
      <p:ext uri="{BB962C8B-B14F-4D97-AF65-F5344CB8AC3E}">
        <p14:creationId xmlns:p14="http://schemas.microsoft.com/office/powerpoint/2010/main" val="35673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43FC6-DC29-43A2-9BC7-AC3B177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開発した主な</a:t>
            </a:r>
            <a:r>
              <a:rPr kumimoji="1" lang="ja-JP" altLang="en-US" dirty="0"/>
              <a:t>クラス説明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9188C-E906-412A-ACD3-63DEB361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825626"/>
            <a:ext cx="2309567" cy="436807"/>
          </a:xfrm>
        </p:spPr>
        <p:txBody>
          <a:bodyPr/>
          <a:lstStyle/>
          <a:p>
            <a:pPr lvl="1"/>
            <a:r>
              <a:rPr kumimoji="1" lang="en-US" altLang="ja-JP" dirty="0"/>
              <a:t>Piece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657FA4-6435-4A83-9B89-46085369A7A2}"/>
              </a:ext>
            </a:extLst>
          </p:cNvPr>
          <p:cNvSpPr txBox="1"/>
          <p:nvPr/>
        </p:nvSpPr>
        <p:spPr>
          <a:xfrm>
            <a:off x="562662" y="3286124"/>
            <a:ext cx="788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テーブルゲームにおける駒、カード、ボードの要素をそれぞれ持つクラス</a:t>
            </a:r>
            <a:endParaRPr kumimoji="1" lang="en-US" altLang="ja-JP" sz="2800" dirty="0"/>
          </a:p>
          <a:p>
            <a:r>
              <a:rPr kumimoji="1" lang="ja-JP" altLang="en-US" sz="2800" dirty="0"/>
              <a:t>それぞれの要素の値を管理する</a:t>
            </a:r>
            <a:r>
              <a:rPr kumimoji="1" lang="en-US" altLang="ja-JP" sz="2800" dirty="0"/>
              <a:t>Data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Class</a:t>
            </a:r>
            <a:r>
              <a:rPr kumimoji="1" lang="ja-JP" altLang="en-US" sz="2800" dirty="0"/>
              <a:t>や、見た目を変更する</a:t>
            </a:r>
            <a:r>
              <a:rPr kumimoji="1" lang="en-US" altLang="ja-JP" sz="2800" dirty="0" err="1"/>
              <a:t>ViewController</a:t>
            </a:r>
            <a:r>
              <a:rPr kumimoji="1" lang="ja-JP" altLang="en-US" sz="2800" dirty="0"/>
              <a:t>も管理する</a:t>
            </a:r>
            <a:endParaRPr kumimoji="1" lang="en-US" altLang="ja-JP" sz="28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21DAB49-9195-49D4-A12B-CCDC6A589256}"/>
              </a:ext>
            </a:extLst>
          </p:cNvPr>
          <p:cNvSpPr txBox="1">
            <a:spLocks/>
          </p:cNvSpPr>
          <p:nvPr/>
        </p:nvSpPr>
        <p:spPr>
          <a:xfrm>
            <a:off x="697583" y="2213916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Board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CD9C831-6D81-497C-B690-FC0281F14B84}"/>
              </a:ext>
            </a:extLst>
          </p:cNvPr>
          <p:cNvSpPr txBox="1">
            <a:spLocks/>
          </p:cNvSpPr>
          <p:nvPr/>
        </p:nvSpPr>
        <p:spPr>
          <a:xfrm>
            <a:off x="697584" y="2587380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Card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26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296CC61-8A5A-4763-8221-426C2D2B7923}"/>
              </a:ext>
            </a:extLst>
          </p:cNvPr>
          <p:cNvSpPr/>
          <p:nvPr/>
        </p:nvSpPr>
        <p:spPr>
          <a:xfrm>
            <a:off x="933254" y="1508288"/>
            <a:ext cx="7346426" cy="2403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43FC6-DC29-43A2-9BC7-AC3B177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開発した主な</a:t>
            </a:r>
            <a:r>
              <a:rPr kumimoji="1" lang="ja-JP" altLang="en-US" dirty="0"/>
              <a:t>クラス説明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9188C-E906-412A-ACD3-63DEB361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0" y="3062616"/>
            <a:ext cx="2309567" cy="436807"/>
          </a:xfrm>
        </p:spPr>
        <p:txBody>
          <a:bodyPr/>
          <a:lstStyle/>
          <a:p>
            <a:pPr lvl="1"/>
            <a:r>
              <a:rPr kumimoji="1" lang="en-US" altLang="ja-JP" dirty="0"/>
              <a:t>Piece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21DAB49-9195-49D4-A12B-CCDC6A589256}"/>
              </a:ext>
            </a:extLst>
          </p:cNvPr>
          <p:cNvSpPr txBox="1">
            <a:spLocks/>
          </p:cNvSpPr>
          <p:nvPr/>
        </p:nvSpPr>
        <p:spPr>
          <a:xfrm>
            <a:off x="5580668" y="3105314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Board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CD9C831-6D81-497C-B690-FC0281F14B84}"/>
              </a:ext>
            </a:extLst>
          </p:cNvPr>
          <p:cNvSpPr txBox="1">
            <a:spLocks/>
          </p:cNvSpPr>
          <p:nvPr/>
        </p:nvSpPr>
        <p:spPr>
          <a:xfrm>
            <a:off x="3222494" y="3062616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Card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9E700E9-5F32-4E0B-9DC5-25EF6084D02A}"/>
              </a:ext>
            </a:extLst>
          </p:cNvPr>
          <p:cNvSpPr/>
          <p:nvPr/>
        </p:nvSpPr>
        <p:spPr>
          <a:xfrm flipV="1">
            <a:off x="1840730" y="3912123"/>
            <a:ext cx="95210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95BD33-ACE1-4FF6-86CC-0CB15333B795}"/>
              </a:ext>
            </a:extLst>
          </p:cNvPr>
          <p:cNvSpPr/>
          <p:nvPr/>
        </p:nvSpPr>
        <p:spPr>
          <a:xfrm>
            <a:off x="506100" y="4549775"/>
            <a:ext cx="3621365" cy="159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IObject</a:t>
            </a:r>
            <a:r>
              <a:rPr kumimoji="1" lang="en-US" altLang="ja-JP" sz="3600" dirty="0"/>
              <a:t> interface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519469-6EED-4B02-A07B-D25A24748B05}"/>
              </a:ext>
            </a:extLst>
          </p:cNvPr>
          <p:cNvSpPr txBox="1"/>
          <p:nvPr/>
        </p:nvSpPr>
        <p:spPr>
          <a:xfrm>
            <a:off x="4376985" y="4646215"/>
            <a:ext cx="4260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IObject</a:t>
            </a:r>
            <a:r>
              <a:rPr kumimoji="1" lang="en-US" altLang="ja-JP" sz="3200" dirty="0"/>
              <a:t> interface</a:t>
            </a:r>
            <a:r>
              <a:rPr kumimoji="1" lang="ja-JP" altLang="en-US" sz="3200" dirty="0"/>
              <a:t>を継承</a:t>
            </a:r>
            <a:endParaRPr kumimoji="1" lang="en-US" altLang="ja-JP" sz="3200" dirty="0"/>
          </a:p>
          <a:p>
            <a:r>
              <a:rPr kumimoji="1" lang="ja-JP" altLang="en-US" sz="3200" dirty="0"/>
              <a:t>持てる、動かせるなどを記述する制限</a:t>
            </a:r>
            <a:endParaRPr kumimoji="1" lang="en-US" altLang="ja-JP" sz="3200" dirty="0"/>
          </a:p>
          <a:p>
            <a:endParaRPr kumimoji="1"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B95E158-9EF9-4B91-AD0C-03C3FD8A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93" y="1827307"/>
            <a:ext cx="2198872" cy="127800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85FAD0-243A-4AA1-A508-1114885C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84" y="1827307"/>
            <a:ext cx="2011677" cy="127800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4CE1BD-A06B-4818-87DF-76C38B0A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976" y="1805958"/>
            <a:ext cx="2046698" cy="1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296CC61-8A5A-4763-8221-426C2D2B7923}"/>
              </a:ext>
            </a:extLst>
          </p:cNvPr>
          <p:cNvSpPr/>
          <p:nvPr/>
        </p:nvSpPr>
        <p:spPr>
          <a:xfrm>
            <a:off x="933254" y="1508288"/>
            <a:ext cx="7346426" cy="2403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43FC6-DC29-43A2-9BC7-AC3B177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開発した主な</a:t>
            </a:r>
            <a:r>
              <a:rPr kumimoji="1" lang="ja-JP" altLang="en-US" dirty="0"/>
              <a:t>クラス説明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9188C-E906-412A-ACD3-63DEB361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0" y="3062616"/>
            <a:ext cx="2309567" cy="436807"/>
          </a:xfrm>
        </p:spPr>
        <p:txBody>
          <a:bodyPr/>
          <a:lstStyle/>
          <a:p>
            <a:pPr lvl="1"/>
            <a:r>
              <a:rPr kumimoji="1" lang="en-US" altLang="ja-JP" dirty="0"/>
              <a:t>Piece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21DAB49-9195-49D4-A12B-CCDC6A589256}"/>
              </a:ext>
            </a:extLst>
          </p:cNvPr>
          <p:cNvSpPr txBox="1">
            <a:spLocks/>
          </p:cNvSpPr>
          <p:nvPr/>
        </p:nvSpPr>
        <p:spPr>
          <a:xfrm>
            <a:off x="5580668" y="3105314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Board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CD9C831-6D81-497C-B690-FC0281F14B84}"/>
              </a:ext>
            </a:extLst>
          </p:cNvPr>
          <p:cNvSpPr txBox="1">
            <a:spLocks/>
          </p:cNvSpPr>
          <p:nvPr/>
        </p:nvSpPr>
        <p:spPr>
          <a:xfrm>
            <a:off x="3222494" y="3062616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Card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9E700E9-5F32-4E0B-9DC5-25EF6084D02A}"/>
              </a:ext>
            </a:extLst>
          </p:cNvPr>
          <p:cNvSpPr/>
          <p:nvPr/>
        </p:nvSpPr>
        <p:spPr>
          <a:xfrm flipV="1">
            <a:off x="1840730" y="3912123"/>
            <a:ext cx="95210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95BD33-ACE1-4FF6-86CC-0CB15333B795}"/>
              </a:ext>
            </a:extLst>
          </p:cNvPr>
          <p:cNvSpPr/>
          <p:nvPr/>
        </p:nvSpPr>
        <p:spPr>
          <a:xfrm>
            <a:off x="506100" y="4549775"/>
            <a:ext cx="3621365" cy="159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IObject</a:t>
            </a:r>
            <a:r>
              <a:rPr kumimoji="1" lang="en-US" altLang="ja-JP" sz="3600" dirty="0"/>
              <a:t> interface</a:t>
            </a:r>
            <a:endParaRPr kumimoji="1" lang="ja-JP" altLang="en-US" sz="3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9C0931-EC0C-4A01-9266-8F01CB111C76}"/>
              </a:ext>
            </a:extLst>
          </p:cNvPr>
          <p:cNvSpPr/>
          <p:nvPr/>
        </p:nvSpPr>
        <p:spPr>
          <a:xfrm>
            <a:off x="5658805" y="4526811"/>
            <a:ext cx="2424162" cy="15998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Hand Class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A3FAE4D-F0FF-41BE-9540-72E646078FC2}"/>
              </a:ext>
            </a:extLst>
          </p:cNvPr>
          <p:cNvSpPr/>
          <p:nvPr/>
        </p:nvSpPr>
        <p:spPr>
          <a:xfrm flipH="1">
            <a:off x="4127465" y="4977955"/>
            <a:ext cx="1531340" cy="69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B8A3A8B-ADBF-4113-8CB9-40A0496A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93" y="1827307"/>
            <a:ext cx="2198872" cy="127800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3E9641-0BED-4D83-8290-CA69E41A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84" y="1827307"/>
            <a:ext cx="2011677" cy="127800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45F60BA-3151-4190-9FBC-927CC954B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976" y="1805958"/>
            <a:ext cx="2046698" cy="1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B5887-75D8-4B6E-BBBC-AE427A68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32D8D-C50E-440E-AF59-CF968F04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IObject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67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3954</TotalTime>
  <Words>233</Words>
  <Application>Microsoft Office PowerPoint</Application>
  <PresentationFormat>画面に合わせる (4:3)</PresentationFormat>
  <Paragraphs>64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テーマ</vt:lpstr>
      <vt:lpstr>テーブルゲーム作成の ためのライブラリー開発</vt:lpstr>
      <vt:lpstr>背景</vt:lpstr>
      <vt:lpstr>テーブルゲームについて</vt:lpstr>
      <vt:lpstr>開発環境</vt:lpstr>
      <vt:lpstr>開発したライブラリー</vt:lpstr>
      <vt:lpstr>開発した主なクラス説明</vt:lpstr>
      <vt:lpstr>開発した主なクラス説明</vt:lpstr>
      <vt:lpstr>開発した主なクラス説明</vt:lpstr>
      <vt:lpstr>PowerPoint プレゼンテーション</vt:lpstr>
      <vt:lpstr>ライブラリーを用いて 開発したソフトウェア</vt:lpstr>
      <vt:lpstr>使い方</vt:lpstr>
      <vt:lpstr>画像の用意</vt:lpstr>
      <vt:lpstr>使い方</vt:lpstr>
      <vt:lpstr>テーブルゲームの作成</vt:lpstr>
      <vt:lpstr>使い方</vt:lpstr>
      <vt:lpstr>データの共有</vt:lpstr>
      <vt:lpstr>使い方</vt:lpstr>
      <vt:lpstr>データのロード</vt:lpstr>
      <vt:lpstr>使い方</vt:lpstr>
      <vt:lpstr>ゲームの開始</vt:lpstr>
      <vt:lpstr>配布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yufu koichiro</dc:creator>
  <cp:lastModifiedBy>yufu koichiro</cp:lastModifiedBy>
  <cp:revision>44</cp:revision>
  <dcterms:created xsi:type="dcterms:W3CDTF">2021-01-21T05:55:44Z</dcterms:created>
  <dcterms:modified xsi:type="dcterms:W3CDTF">2021-01-24T13:05:44Z</dcterms:modified>
</cp:coreProperties>
</file>