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fu koichiro" initials="yk" lastIdx="1" clrIdx="0">
    <p:extLst>
      <p:ext uri="{19B8F6BF-5375-455C-9EA6-DF929625EA0E}">
        <p15:presenceInfo xmlns:p15="http://schemas.microsoft.com/office/powerpoint/2012/main" userId="c626beba614d3b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324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696FB-3A15-4636-A9E1-CA16F6DF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D3165C-2A86-436C-BDD3-9A328511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EECE1A-1494-4584-93E4-DB10FB4A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3185-6CFA-45CA-B42C-B4FE6DEA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3BD150-7152-4314-A5B6-7CF29E5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9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F0786-32EE-4B4A-96B6-825B2513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C7C55-00FB-4951-9914-3006BB6E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2CD75A-CE37-440B-BD5C-C7FE35EF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F1382-6030-4113-9AC1-F1568802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1FEEE-3837-4999-97A7-685E4EB8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09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A517D9-8861-4DE4-99FA-D8E112C4B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492539-C735-4181-B63B-D64C001E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88E26-5C9C-41CF-98A1-3E61D5BC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32183-DB68-44FA-8885-EB8A792F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4CDF79-FCA4-44EF-9FE9-B703E7EC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E0A8E-1F15-40F9-B28B-FD72A7E4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643E01-77BC-4336-BC99-3C920CD2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AF184-BDB2-4AF0-A128-836DF4EF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FC2A7-00D3-4B3B-BEBC-3DEC2B32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0EB2F-91ED-46DE-8D82-39AEE296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18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6058-8E35-4BC6-A265-517C112C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EED437-B158-498A-A823-948C5867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EC91C-0872-4DF8-822D-20A6DC23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9376A7-7509-447B-9655-DADF2FE4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C44C2-CB9A-4261-B02F-C9BF09D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F3D58-2E5F-49A6-B523-F3A22B2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1079A-9A05-40DE-80B2-23CFEF14B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FBA6D3-C3BE-4C5E-84B9-7D21DA31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24F8C-1322-4979-BBDB-F42B5311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B06F5-B5FF-4D58-BFA9-85437757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3C431F-CBCF-4F48-97DB-F56C4289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3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093BD-8BCC-473A-ACFE-3C172D24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3CD316-0755-4335-A140-36A5025E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B21650-CF5A-4F10-A0A4-E8D9AEC7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4BD503-F9A5-4CD5-9526-D18EBD5F5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25BF5-75D1-41D5-9627-447D7DB04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EBF3DE-4711-4F72-8B0F-FBB9FB3D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0F7F2-67FE-4247-B9AC-A3BF33FF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046296-232D-408F-ACF2-D2D8AC1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4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63658-07B0-4392-9B67-73A33FED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7D7FAA-E5A1-446E-9A3C-024B07BA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37B77-F85F-497E-8292-8436F4C6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0BBA9F-A666-413D-AB20-649F9759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D7BFC3-F2EC-4088-9DE0-17D642E0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5A671F-6931-4021-A1D0-8FD69572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FF8E3-660A-416E-AEF0-B56B8E2A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1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7ABA9-0E95-49CE-B7AF-198BA4C9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F3BDB-B891-4342-ACDF-E0768B30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400FBD-F9D9-4F44-958B-EB8A7FDC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FE13A-6E0F-4C75-B829-A64D12F8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FCBA6A-9EB8-46EF-A77B-76625999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5B01C6-B843-4796-8FA6-EC654796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7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4756B-7923-4F0F-8A20-2D7357FF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D9AB29-5B52-42F4-B350-EA18287A7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E55C53-24C3-45A9-A170-9F506E86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04AAC-A24E-4D9F-A32C-DEC1B531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670B1-1427-44D9-B886-18EEB2A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902A1-7D1E-475B-A492-54C4DF9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87D50E-B001-4C20-B9D0-7259807D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28DDF4-CD47-4170-A2F6-7A96FA11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7A2C99-F8A2-4916-ADD3-777C1E0F8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B005-9ADF-4C42-8867-5D8E615D9A9C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9F4A2-953F-4140-AFD3-3D8B2355D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72DEC-3B16-4A54-9162-7C9BDE45F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2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DD22E-38B5-4E56-9DD2-9635B919D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1D9CEA-9B04-499F-8E1B-691AA8B6F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4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902835-4C3E-48B3-A039-787E791BBD4A}"/>
              </a:ext>
            </a:extLst>
          </p:cNvPr>
          <p:cNvSpPr txBox="1"/>
          <p:nvPr/>
        </p:nvSpPr>
        <p:spPr>
          <a:xfrm>
            <a:off x="4697980" y="5435937"/>
            <a:ext cx="299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Figure</a:t>
            </a:r>
            <a:r>
              <a:rPr kumimoji="1" lang="en-US" altLang="ja-JP" dirty="0"/>
              <a:t>.1 </a:t>
            </a:r>
            <a:r>
              <a:rPr kumimoji="1" lang="ja-JP" altLang="en-US" dirty="0"/>
              <a:t>モジュール</a:t>
            </a:r>
            <a:r>
              <a:rPr lang="ja-JP" altLang="en-US" dirty="0"/>
              <a:t>関係図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B0AE15E-1975-4B83-B81D-F3A552AAA0D9}"/>
              </a:ext>
            </a:extLst>
          </p:cNvPr>
          <p:cNvGrpSpPr/>
          <p:nvPr/>
        </p:nvGrpSpPr>
        <p:grpSpPr>
          <a:xfrm>
            <a:off x="1367962" y="736716"/>
            <a:ext cx="9456075" cy="4423572"/>
            <a:chOff x="1312333" y="745182"/>
            <a:chExt cx="9456075" cy="4423572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4A264856-1ED2-421A-BE64-E299583C0C58}"/>
                </a:ext>
              </a:extLst>
            </p:cNvPr>
            <p:cNvGrpSpPr/>
            <p:nvPr/>
          </p:nvGrpSpPr>
          <p:grpSpPr>
            <a:xfrm>
              <a:off x="1312333" y="745182"/>
              <a:ext cx="9456075" cy="4423572"/>
              <a:chOff x="1312333" y="745182"/>
              <a:chExt cx="9456075" cy="4423572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EFE82171-954D-4948-999E-7E1A78F45201}"/>
                  </a:ext>
                </a:extLst>
              </p:cNvPr>
              <p:cNvGrpSpPr/>
              <p:nvPr/>
            </p:nvGrpSpPr>
            <p:grpSpPr>
              <a:xfrm>
                <a:off x="1423591" y="745182"/>
                <a:ext cx="9344817" cy="4423572"/>
                <a:chOff x="1423591" y="745182"/>
                <a:chExt cx="9344817" cy="4423572"/>
              </a:xfrm>
            </p:grpSpPr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2A96F252-3167-4FE9-98BC-ECF44C364B58}"/>
                    </a:ext>
                  </a:extLst>
                </p:cNvPr>
                <p:cNvGrpSpPr/>
                <p:nvPr/>
              </p:nvGrpSpPr>
              <p:grpSpPr>
                <a:xfrm>
                  <a:off x="1423591" y="745182"/>
                  <a:ext cx="9344817" cy="4423572"/>
                  <a:chOff x="1423591" y="745182"/>
                  <a:chExt cx="9344817" cy="4423572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BF15FAC-5488-4FD8-8FD1-0C133F89D4D9}"/>
                      </a:ext>
                    </a:extLst>
                  </p:cNvPr>
                  <p:cNvGrpSpPr/>
                  <p:nvPr/>
                </p:nvGrpSpPr>
                <p:grpSpPr>
                  <a:xfrm>
                    <a:off x="1423591" y="745182"/>
                    <a:ext cx="9344817" cy="4423572"/>
                    <a:chOff x="1836349" y="650480"/>
                    <a:chExt cx="9344817" cy="4423572"/>
                  </a:xfrm>
                </p:grpSpPr>
                <p:grpSp>
                  <p:nvGrpSpPr>
                    <p:cNvPr id="2" name="グループ化 1">
                      <a:extLst>
                        <a:ext uri="{FF2B5EF4-FFF2-40B4-BE49-F238E27FC236}">
                          <a16:creationId xmlns:a16="http://schemas.microsoft.com/office/drawing/2014/main" id="{0CE8CEF1-80FA-4EE9-B749-F53C543B0F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36349" y="650480"/>
                      <a:ext cx="9344817" cy="4423572"/>
                      <a:chOff x="1539836" y="1346203"/>
                      <a:chExt cx="9344817" cy="4423572"/>
                    </a:xfrm>
                  </p:grpSpPr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F4E39BA9-AFB5-4E35-88B4-82AC1629C9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39836" y="1346203"/>
                        <a:ext cx="9344817" cy="4423572"/>
                        <a:chOff x="1280743" y="1116953"/>
                        <a:chExt cx="9344817" cy="4423572"/>
                      </a:xfrm>
                    </p:grpSpPr>
                    <p:grpSp>
                      <p:nvGrpSpPr>
                        <p:cNvPr id="25" name="グループ化 24">
                          <a:extLst>
                            <a:ext uri="{FF2B5EF4-FFF2-40B4-BE49-F238E27FC236}">
                              <a16:creationId xmlns:a16="http://schemas.microsoft.com/office/drawing/2014/main" id="{5B614CA2-00C5-4640-8B9D-4F05285CAB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0743" y="1116953"/>
                          <a:ext cx="9344817" cy="4423572"/>
                          <a:chOff x="1188145" y="2181819"/>
                          <a:chExt cx="9344817" cy="4423572"/>
                        </a:xfrm>
                      </p:grpSpPr>
                      <p:sp>
                        <p:nvSpPr>
                          <p:cNvPr id="4" name="正方形/長方形 3">
                            <a:extLst>
                              <a:ext uri="{FF2B5EF4-FFF2-40B4-BE49-F238E27FC236}">
                                <a16:creationId xmlns:a16="http://schemas.microsoft.com/office/drawing/2014/main" id="{59DDB3E8-2F87-4B94-8546-4E3B6D736F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89789" y="6071028"/>
                            <a:ext cx="9340774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ja-JP" sz="2800" dirty="0">
                                <a:solidFill>
                                  <a:schemeClr val="tx1"/>
                                </a:solidFill>
                              </a:rPr>
                              <a:t>Unity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" name="正方形/長方形 5">
                            <a:extLst>
                              <a:ext uri="{FF2B5EF4-FFF2-40B4-BE49-F238E27FC236}">
                                <a16:creationId xmlns:a16="http://schemas.microsoft.com/office/drawing/2014/main" id="{DBEFE9AD-528E-415C-847E-C0FEFC6DED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88145" y="5175648"/>
                            <a:ext cx="4994448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ja-JP" sz="2800" dirty="0" err="1">
                                <a:solidFill>
                                  <a:schemeClr val="tx1"/>
                                </a:solidFill>
                              </a:rPr>
                              <a:t>MonoBehaviour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" name="正方形/長方形 6">
                            <a:extLst>
                              <a:ext uri="{FF2B5EF4-FFF2-40B4-BE49-F238E27FC236}">
                                <a16:creationId xmlns:a16="http://schemas.microsoft.com/office/drawing/2014/main" id="{9C615836-90C8-4FB2-86BF-35814A7341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48807" y="3937653"/>
                            <a:ext cx="2420860" cy="8769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物体</a:t>
                            </a:r>
                            <a:endParaRPr lang="en-US" altLang="ja-JP" sz="28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ライブラリー</a:t>
                            </a:r>
                          </a:p>
                        </p:txBody>
                      </p:sp>
                      <p:sp>
                        <p:nvSpPr>
                          <p:cNvPr id="8" name="正方形/長方形 7">
                            <a:extLst>
                              <a:ext uri="{FF2B5EF4-FFF2-40B4-BE49-F238E27FC236}">
                                <a16:creationId xmlns:a16="http://schemas.microsoft.com/office/drawing/2014/main" id="{5EA618F0-0864-4B12-A107-A26DD11FB1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90" y="3937319"/>
                            <a:ext cx="2420860" cy="877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動作</a:t>
                            </a:r>
                            <a:endParaRPr lang="en-US" altLang="ja-JP" sz="28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ライブラリー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" name="正方形/長方形 9">
                            <a:extLst>
                              <a:ext uri="{FF2B5EF4-FFF2-40B4-BE49-F238E27FC236}">
                                <a16:creationId xmlns:a16="http://schemas.microsoft.com/office/drawing/2014/main" id="{ED106949-ED6A-454F-A26A-BAA8F86CF1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88" y="3059571"/>
                            <a:ext cx="7527931" cy="5343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テーブルゲームライブラリー</a:t>
                            </a:r>
                          </a:p>
                        </p:txBody>
                      </p:sp>
                      <p:sp>
                        <p:nvSpPr>
                          <p:cNvPr id="12" name="正方形/長方形 11">
                            <a:extLst>
                              <a:ext uri="{FF2B5EF4-FFF2-40B4-BE49-F238E27FC236}">
                                <a16:creationId xmlns:a16="http://schemas.microsoft.com/office/drawing/2014/main" id="{65BC6053-B790-44D2-85B7-A11D509072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82295" y="3059570"/>
                            <a:ext cx="1650666" cy="30114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矢印: 右 14">
                            <a:extLst>
                              <a:ext uri="{FF2B5EF4-FFF2-40B4-BE49-F238E27FC236}">
                                <a16:creationId xmlns:a16="http://schemas.microsoft.com/office/drawing/2014/main" id="{19A0828E-FE39-4658-B79F-464EB80FF9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3586755" y="5653474"/>
                            <a:ext cx="324103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6" name="矢印: 右 15">
                            <a:extLst>
                              <a:ext uri="{FF2B5EF4-FFF2-40B4-BE49-F238E27FC236}">
                                <a16:creationId xmlns:a16="http://schemas.microsoft.com/office/drawing/2014/main" id="{E6A1EA03-B7B6-4221-B76C-D2DFA50132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787544" y="4720329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8" name="矢印: 右 17">
                            <a:extLst>
                              <a:ext uri="{FF2B5EF4-FFF2-40B4-BE49-F238E27FC236}">
                                <a16:creationId xmlns:a16="http://schemas.microsoft.com/office/drawing/2014/main" id="{63366BF6-BF99-48A0-8D1A-964DABDE32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2758632" y="3507124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9" name="矢印: 右 18">
                            <a:extLst>
                              <a:ext uri="{FF2B5EF4-FFF2-40B4-BE49-F238E27FC236}">
                                <a16:creationId xmlns:a16="http://schemas.microsoft.com/office/drawing/2014/main" id="{08D774F3-C189-44D7-B79C-8CF3D56843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7351945" y="3507123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20" name="矢印: 右 19">
                            <a:extLst>
                              <a:ext uri="{FF2B5EF4-FFF2-40B4-BE49-F238E27FC236}">
                                <a16:creationId xmlns:a16="http://schemas.microsoft.com/office/drawing/2014/main" id="{BC687E53-ED78-4EAD-AA39-7280B8D4AE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9535934" y="2650388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22" name="正方形/長方形 21">
                            <a:extLst>
                              <a:ext uri="{FF2B5EF4-FFF2-40B4-BE49-F238E27FC236}">
                                <a16:creationId xmlns:a16="http://schemas.microsoft.com/office/drawing/2014/main" id="{F5BD70A3-6866-435B-A139-7419962EC5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88" y="2181819"/>
                            <a:ext cx="9340774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アプリケーション</a:t>
                            </a:r>
                          </a:p>
                        </p:txBody>
                      </p:sp>
                      <p:sp>
                        <p:nvSpPr>
                          <p:cNvPr id="24" name="矢印: 右 23">
                            <a:extLst>
                              <a:ext uri="{FF2B5EF4-FFF2-40B4-BE49-F238E27FC236}">
                                <a16:creationId xmlns:a16="http://schemas.microsoft.com/office/drawing/2014/main" id="{E758788B-A7D4-4EB1-84A7-A906D3D83F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516052" y="2629371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9" name="正方形/長方形 28">
                          <a:extLst>
                            <a:ext uri="{FF2B5EF4-FFF2-40B4-BE49-F238E27FC236}">
                              <a16:creationId xmlns:a16="http://schemas.microsoft.com/office/drawing/2014/main" id="{8864FC84-A006-4BFD-A74E-C45BF1E729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96647" y="3988544"/>
                          <a:ext cx="1607157" cy="1139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37" name="テキスト ボックス 36">
                        <a:extLst>
                          <a:ext uri="{FF2B5EF4-FFF2-40B4-BE49-F238E27FC236}">
                            <a16:creationId xmlns:a16="http://schemas.microsoft.com/office/drawing/2014/main" id="{9477617E-6043-4227-8BAF-886E9F6AB0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14349" y="2775681"/>
                        <a:ext cx="108993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ja-JP" sz="2800" dirty="0"/>
                          <a:t>Unity</a:t>
                        </a:r>
                        <a:endParaRPr kumimoji="1" lang="ja-JP" altLang="en-US" sz="2800" dirty="0"/>
                      </a:p>
                    </p:txBody>
                  </p:sp>
                </p:grpSp>
                <p:sp>
                  <p:nvSpPr>
                    <p:cNvPr id="27" name="矢印: 右 26">
                      <a:extLst>
                        <a:ext uri="{FF2B5EF4-FFF2-40B4-BE49-F238E27FC236}">
                          <a16:creationId xmlns:a16="http://schemas.microsoft.com/office/drawing/2014/main" id="{FDF5687F-D095-4F35-86CA-617A2EE74C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88772" y="3199385"/>
                      <a:ext cx="324103" cy="517001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CCEEC6CD-36FE-4503-B782-370D7BE9AA91}"/>
                      </a:ext>
                    </a:extLst>
                  </p:cNvPr>
                  <p:cNvSpPr/>
                  <p:nvPr/>
                </p:nvSpPr>
                <p:spPr>
                  <a:xfrm>
                    <a:off x="6560620" y="2495227"/>
                    <a:ext cx="2420860" cy="178490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2800" dirty="0">
                        <a:solidFill>
                          <a:schemeClr val="tx1"/>
                        </a:solidFill>
                      </a:rPr>
                      <a:t>その他</a:t>
                    </a:r>
                    <a:endParaRPr lang="en-US" altLang="ja-JP" sz="28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</a:rPr>
                      <a:t>ライブラリー</a:t>
                    </a:r>
                  </a:p>
                </p:txBody>
              </p:sp>
            </p:grpSp>
            <p:sp>
              <p:nvSpPr>
                <p:cNvPr id="33" name="矢印: 右 32">
                  <a:extLst>
                    <a:ext uri="{FF2B5EF4-FFF2-40B4-BE49-F238E27FC236}">
                      <a16:creationId xmlns:a16="http://schemas.microsoft.com/office/drawing/2014/main" id="{BC3A6828-0237-4193-BB2B-3366754B6D14}"/>
                    </a:ext>
                  </a:extLst>
                </p:cNvPr>
                <p:cNvSpPr/>
                <p:nvPr/>
              </p:nvSpPr>
              <p:spPr>
                <a:xfrm rot="16200000">
                  <a:off x="7593920" y="4198760"/>
                  <a:ext cx="354259" cy="51700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4F296236-44BE-44EF-9463-DE98B7B6B3C5}"/>
                  </a:ext>
                </a:extLst>
              </p:cNvPr>
              <p:cNvSpPr/>
              <p:nvPr/>
            </p:nvSpPr>
            <p:spPr>
              <a:xfrm>
                <a:off x="1312333" y="1515533"/>
                <a:ext cx="7747000" cy="2887134"/>
              </a:xfrm>
              <a:custGeom>
                <a:avLst/>
                <a:gdLst>
                  <a:gd name="connsiteX0" fmla="*/ 0 w 7747000"/>
                  <a:gd name="connsiteY0" fmla="*/ 25400 h 2887134"/>
                  <a:gd name="connsiteX1" fmla="*/ 8467 w 7747000"/>
                  <a:gd name="connsiteY1" fmla="*/ 2015067 h 2887134"/>
                  <a:gd name="connsiteX2" fmla="*/ 5173134 w 7747000"/>
                  <a:gd name="connsiteY2" fmla="*/ 2040467 h 2887134"/>
                  <a:gd name="connsiteX3" fmla="*/ 5164667 w 7747000"/>
                  <a:gd name="connsiteY3" fmla="*/ 2887134 h 2887134"/>
                  <a:gd name="connsiteX4" fmla="*/ 7747000 w 7747000"/>
                  <a:gd name="connsiteY4" fmla="*/ 2870200 h 2887134"/>
                  <a:gd name="connsiteX5" fmla="*/ 7738534 w 7747000"/>
                  <a:gd name="connsiteY5" fmla="*/ 0 h 2887134"/>
                  <a:gd name="connsiteX6" fmla="*/ 0 w 7747000"/>
                  <a:gd name="connsiteY6" fmla="*/ 25400 h 2887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47000" h="2887134">
                    <a:moveTo>
                      <a:pt x="0" y="25400"/>
                    </a:moveTo>
                    <a:cubicBezTo>
                      <a:pt x="2822" y="688622"/>
                      <a:pt x="5645" y="1351845"/>
                      <a:pt x="8467" y="2015067"/>
                    </a:cubicBezTo>
                    <a:lnTo>
                      <a:pt x="5173134" y="2040467"/>
                    </a:lnTo>
                    <a:cubicBezTo>
                      <a:pt x="5170312" y="2322689"/>
                      <a:pt x="5167489" y="2604912"/>
                      <a:pt x="5164667" y="2887134"/>
                    </a:cubicBezTo>
                    <a:lnTo>
                      <a:pt x="7747000" y="2870200"/>
                    </a:lnTo>
                    <a:lnTo>
                      <a:pt x="7738534" y="0"/>
                    </a:lnTo>
                    <a:lnTo>
                      <a:pt x="0" y="254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矢印: 右 38">
              <a:extLst>
                <a:ext uri="{FF2B5EF4-FFF2-40B4-BE49-F238E27FC236}">
                  <a16:creationId xmlns:a16="http://schemas.microsoft.com/office/drawing/2014/main" id="{8422D286-C658-4183-8222-457423DBF7D5}"/>
                </a:ext>
              </a:extLst>
            </p:cNvPr>
            <p:cNvSpPr/>
            <p:nvPr/>
          </p:nvSpPr>
          <p:spPr>
            <a:xfrm rot="16200000">
              <a:off x="5019906" y="2062008"/>
              <a:ext cx="343385" cy="5170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67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86DF9F5-73C3-48E2-BBF0-4343176A80E1}"/>
              </a:ext>
            </a:extLst>
          </p:cNvPr>
          <p:cNvGrpSpPr/>
          <p:nvPr/>
        </p:nvGrpSpPr>
        <p:grpSpPr>
          <a:xfrm>
            <a:off x="558801" y="239184"/>
            <a:ext cx="10227734" cy="5508060"/>
            <a:chOff x="558801" y="239184"/>
            <a:chExt cx="10227734" cy="550806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654A7B6-1FB1-4C39-8684-01711C9F4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801" y="239184"/>
              <a:ext cx="10227734" cy="550806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3D57492-24FF-462D-89B1-A22288B553BB}"/>
                </a:ext>
              </a:extLst>
            </p:cNvPr>
            <p:cNvSpPr/>
            <p:nvPr/>
          </p:nvSpPr>
          <p:spPr>
            <a:xfrm>
              <a:off x="3496731" y="4140200"/>
              <a:ext cx="2311402" cy="5249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50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C2EC4C7-894E-4115-A6EF-BC7D1C6E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9881214" cy="5326592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5A9075A4-ADA1-4453-9121-A48F98BFB367}"/>
              </a:ext>
            </a:extLst>
          </p:cNvPr>
          <p:cNvSpPr/>
          <p:nvPr/>
        </p:nvSpPr>
        <p:spPr>
          <a:xfrm rot="5400000">
            <a:off x="3598333" y="1210739"/>
            <a:ext cx="474133" cy="67733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1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7A9BB2-D399-40B6-B3E0-2EE621BC7DBF}"/>
              </a:ext>
            </a:extLst>
          </p:cNvPr>
          <p:cNvGrpSpPr/>
          <p:nvPr/>
        </p:nvGrpSpPr>
        <p:grpSpPr>
          <a:xfrm>
            <a:off x="220133" y="101600"/>
            <a:ext cx="11971867" cy="5768150"/>
            <a:chOff x="110066" y="177800"/>
            <a:chExt cx="11971867" cy="576815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4CCD3BA-365D-4C5A-8E7A-F256A18C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66" y="177800"/>
              <a:ext cx="11971867" cy="576815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1F209D-3C53-458D-A6DA-B1311BF22E5B}"/>
                </a:ext>
              </a:extLst>
            </p:cNvPr>
            <p:cNvSpPr/>
            <p:nvPr/>
          </p:nvSpPr>
          <p:spPr>
            <a:xfrm>
              <a:off x="5588000" y="1295400"/>
              <a:ext cx="2277533" cy="3640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A24F0A3-171C-4826-BA8E-5AFC362B95E0}"/>
                </a:ext>
              </a:extLst>
            </p:cNvPr>
            <p:cNvSpPr/>
            <p:nvPr/>
          </p:nvSpPr>
          <p:spPr>
            <a:xfrm>
              <a:off x="8864599" y="1295400"/>
              <a:ext cx="1151467" cy="1608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512E774B-A4DE-473D-BEA6-40303FC6D891}"/>
                </a:ext>
              </a:extLst>
            </p:cNvPr>
            <p:cNvSpPr/>
            <p:nvPr/>
          </p:nvSpPr>
          <p:spPr>
            <a:xfrm rot="5400000">
              <a:off x="6857999" y="4538132"/>
              <a:ext cx="431800" cy="5757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16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A05AEF8-7B02-4CDB-A238-2ED9EDEDFF22}"/>
              </a:ext>
            </a:extLst>
          </p:cNvPr>
          <p:cNvGrpSpPr/>
          <p:nvPr/>
        </p:nvGrpSpPr>
        <p:grpSpPr>
          <a:xfrm>
            <a:off x="4429039" y="714235"/>
            <a:ext cx="3495760" cy="5429529"/>
            <a:chOff x="4429039" y="714235"/>
            <a:chExt cx="3495760" cy="542952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A2F6B27-AC06-4A71-8808-656714596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9039" y="714235"/>
              <a:ext cx="3333921" cy="5429529"/>
            </a:xfrm>
            <a:prstGeom prst="rect">
              <a:avLst/>
            </a:prstGeom>
          </p:spPr>
        </p:pic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EE657F7D-53D5-47C0-A8A0-A2992BF44374}"/>
                </a:ext>
              </a:extLst>
            </p:cNvPr>
            <p:cNvSpPr/>
            <p:nvPr/>
          </p:nvSpPr>
          <p:spPr>
            <a:xfrm rot="5400000">
              <a:off x="7219949" y="2305050"/>
              <a:ext cx="516467" cy="8932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02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3EC770-BFC0-4A02-B865-DC8BE710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5"/>
            <a:ext cx="12192000" cy="65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0C3E39-7012-40ED-9B6E-53D2B72C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" y="152231"/>
            <a:ext cx="12186276" cy="65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0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81DE1A0-A22C-43F1-8E54-DFFF5FBC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136356"/>
            <a:ext cx="12179926" cy="65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5045</TotalTime>
  <Words>16</Words>
  <Application>Microsoft Office PowerPoint</Application>
  <PresentationFormat>ワイド画面</PresentationFormat>
  <Paragraphs>12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油布 航一郎_2AE25_2020</dc:creator>
  <cp:lastModifiedBy>yufu koichiro</cp:lastModifiedBy>
  <cp:revision>24</cp:revision>
  <dcterms:created xsi:type="dcterms:W3CDTF">2020-09-29T08:17:16Z</dcterms:created>
  <dcterms:modified xsi:type="dcterms:W3CDTF">2021-01-12T12:28:50Z</dcterms:modified>
</cp:coreProperties>
</file>