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1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DD22E-38B5-4E56-9DD2-9635B919D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1D9CEA-9B04-499F-8E1B-691AA8B6F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  <p:sp>
        <p:nvSpPr>
          <p:cNvPr id="2" name="矢印: 下 1">
            <a:extLst>
              <a:ext uri="{FF2B5EF4-FFF2-40B4-BE49-F238E27FC236}">
                <a16:creationId xmlns:a16="http://schemas.microsoft.com/office/drawing/2014/main" id="{03A64237-5618-4F84-984D-7FB854096D6C}"/>
              </a:ext>
            </a:extLst>
          </p:cNvPr>
          <p:cNvSpPr/>
          <p:nvPr/>
        </p:nvSpPr>
        <p:spPr>
          <a:xfrm>
            <a:off x="3888556" y="933253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194CEF7-7406-4751-8B5C-951BCB1107DA}"/>
              </a:ext>
            </a:extLst>
          </p:cNvPr>
          <p:cNvSpPr/>
          <p:nvPr/>
        </p:nvSpPr>
        <p:spPr>
          <a:xfrm>
            <a:off x="7019826" y="1745530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89222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16</Words>
  <Application>Microsoft Office PowerPoint</Application>
  <PresentationFormat>ワイド画面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27</cp:revision>
  <dcterms:created xsi:type="dcterms:W3CDTF">2020-09-29T08:17:16Z</dcterms:created>
  <dcterms:modified xsi:type="dcterms:W3CDTF">2021-01-13T06:42:51Z</dcterms:modified>
</cp:coreProperties>
</file>