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1865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04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3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3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9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4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2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BC623C-9A21-488A-8EAC-8671DD03C47E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FDE5-7F24-4945-AAD5-2CD667E2F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58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C577-FB74-486A-A3A3-C7A6C99C7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104" y="301580"/>
            <a:ext cx="8825658" cy="3329581"/>
          </a:xfrm>
        </p:spPr>
        <p:txBody>
          <a:bodyPr/>
          <a:lstStyle/>
          <a:p>
            <a:r>
              <a:rPr lang="en-US" dirty="0" err="1"/>
              <a:t>Adaboost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4CD41-734B-40C5-AE64-AD7433E3E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135" y="3824343"/>
            <a:ext cx="8825658" cy="861420"/>
          </a:xfrm>
        </p:spPr>
        <p:txBody>
          <a:bodyPr>
            <a:noAutofit/>
          </a:bodyPr>
          <a:lstStyle/>
          <a:p>
            <a:r>
              <a:rPr lang="en-US" sz="2400" dirty="0"/>
              <a:t>Implement a face detector that is trained using </a:t>
            </a:r>
            <a:r>
              <a:rPr lang="en-US" sz="2400" dirty="0" err="1"/>
              <a:t>adaboost</a:t>
            </a:r>
            <a:endParaRPr lang="en-US" sz="2400" dirty="0"/>
          </a:p>
          <a:p>
            <a:r>
              <a:rPr lang="en-US" sz="2400" dirty="0"/>
              <a:t>By,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Dakota Holmes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Joseph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Mancillas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</a:rPr>
              <a:t>Marquiese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 Thompson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47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2028-D9C1-4766-91BF-6D76338A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722C-7FF6-4953-94BE-E38F918F1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</a:t>
            </a:r>
          </a:p>
          <a:p>
            <a:r>
              <a:rPr lang="en-US" dirty="0" err="1"/>
              <a:t>Adaboost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- Explanation as to why we choose to change the total images to          	  process to gather our metrics </a:t>
            </a:r>
          </a:p>
          <a:p>
            <a:r>
              <a:rPr lang="en-US" dirty="0"/>
              <a:t>Bootstrapping </a:t>
            </a:r>
          </a:p>
          <a:p>
            <a:pPr marL="0" indent="0">
              <a:buNone/>
            </a:pPr>
            <a:r>
              <a:rPr lang="en-US" dirty="0"/>
              <a:t>	- Metrics we gathered from our results, success vs nonsuccess</a:t>
            </a:r>
          </a:p>
          <a:p>
            <a:pPr marL="0" indent="0">
              <a:buNone/>
            </a:pPr>
            <a:r>
              <a:rPr lang="en-US" dirty="0"/>
              <a:t>	- Results after retraining</a:t>
            </a:r>
          </a:p>
          <a:p>
            <a:r>
              <a:rPr lang="en-US" dirty="0"/>
              <a:t>Skin detection </a:t>
            </a:r>
          </a:p>
          <a:p>
            <a:pPr marL="0" indent="0">
              <a:buNone/>
            </a:pPr>
            <a:r>
              <a:rPr lang="en-US" dirty="0"/>
              <a:t>	- Result images, using only images from </a:t>
            </a:r>
            <a:r>
              <a:rPr lang="en-US" dirty="0" err="1"/>
              <a:t>test_face_photos</a:t>
            </a:r>
            <a:endParaRPr lang="en-US" dirty="0"/>
          </a:p>
          <a:p>
            <a:r>
              <a:rPr lang="en-US" dirty="0"/>
              <a:t>Cascades (unfortunately we did not make it to this in point)</a:t>
            </a:r>
          </a:p>
        </p:txBody>
      </p:sp>
    </p:spTree>
    <p:extLst>
      <p:ext uri="{BB962C8B-B14F-4D97-AF65-F5344CB8AC3E}">
        <p14:creationId xmlns:p14="http://schemas.microsoft.com/office/powerpoint/2010/main" val="76991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48400-2A41-41CE-9E88-D3F9D41F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A6F4-9F24-456F-91C9-C9619A65D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811" y="1935385"/>
            <a:ext cx="5245995" cy="4182080"/>
          </a:xfrm>
        </p:spPr>
        <p:txBody>
          <a:bodyPr>
            <a:normAutofit/>
          </a:bodyPr>
          <a:lstStyle/>
          <a:p>
            <a:r>
              <a:rPr lang="en-US" dirty="0"/>
              <a:t>Gathered the images from the training folders </a:t>
            </a:r>
          </a:p>
          <a:p>
            <a:r>
              <a:rPr lang="en-US" dirty="0"/>
              <a:t>Original size of images from </a:t>
            </a:r>
            <a:r>
              <a:rPr lang="en-US" dirty="0" err="1"/>
              <a:t>training_faces</a:t>
            </a:r>
            <a:r>
              <a:rPr lang="en-US" dirty="0"/>
              <a:t> were too large to use for testing, so we resized each image to be [50, 50]</a:t>
            </a:r>
          </a:p>
          <a:p>
            <a:r>
              <a:rPr lang="en-US" dirty="0"/>
              <a:t>Collected integrals for the faces and nonfaces</a:t>
            </a:r>
          </a:p>
          <a:p>
            <a:r>
              <a:rPr lang="en-US" dirty="0"/>
              <a:t>Created a set of 1000 random classifiers using </a:t>
            </a:r>
            <a:r>
              <a:rPr lang="en-US" dirty="0" err="1"/>
              <a:t>generate_classifier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C48CCB-AAE8-4483-802A-3D65E47D9F1D}"/>
              </a:ext>
            </a:extLst>
          </p:cNvPr>
          <p:cNvSpPr txBox="1">
            <a:spLocks/>
          </p:cNvSpPr>
          <p:nvPr/>
        </p:nvSpPr>
        <p:spPr>
          <a:xfrm>
            <a:off x="229673" y="1935385"/>
            <a:ext cx="5607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decided to use different image input sizes because the machine being used to compile would run the code very quickly no matter the change in rounds for </a:t>
            </a:r>
            <a:r>
              <a:rPr lang="en-US" dirty="0" err="1"/>
              <a:t>adaboost</a:t>
            </a:r>
            <a:r>
              <a:rPr lang="en-US" dirty="0"/>
              <a:t>. Starting with 500 face images and all of the nonface images giving us a total of 630. We would increment the total amount of face images by 500 for each compile.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74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F202-8CAB-4717-8276-BB86C937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Adaboost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4216-CB96-4D8E-ADE6-322F0EA1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rounds passed into the </a:t>
            </a:r>
            <a:r>
              <a:rPr lang="en-US" dirty="0" err="1"/>
              <a:t>adaboost</a:t>
            </a:r>
            <a:r>
              <a:rPr lang="en-US" dirty="0"/>
              <a:t> function each time is constant because it would produce the most consistent results. </a:t>
            </a:r>
          </a:p>
          <a:p>
            <a:r>
              <a:rPr lang="en-US" dirty="0"/>
              <a:t>Responses were computed by using the 1000 randomly generated classifiers and the total amount of face/nonface integrals </a:t>
            </a:r>
          </a:p>
          <a:p>
            <a:r>
              <a:rPr lang="en-US" dirty="0"/>
              <a:t>Run Times for </a:t>
            </a:r>
            <a:r>
              <a:rPr lang="en-US" dirty="0" err="1"/>
              <a:t>adaboost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2671E1F-C287-4689-AC78-263F3D48C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54166"/>
              </p:ext>
            </p:extLst>
          </p:nvPr>
        </p:nvGraphicFramePr>
        <p:xfrm>
          <a:off x="1697149" y="432276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989797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4828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Images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Time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8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10.69s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214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17.13s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24.17s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9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30.95s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831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60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4771-208C-4828-A279-5BB97EEB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F357C9-00D4-40B3-B4CA-B9D5C4EB45A0}"/>
              </a:ext>
            </a:extLst>
          </p:cNvPr>
          <p:cNvSpPr txBox="1">
            <a:spLocks/>
          </p:cNvSpPr>
          <p:nvPr/>
        </p:nvSpPr>
        <p:spPr>
          <a:xfrm>
            <a:off x="514081" y="2042419"/>
            <a:ext cx="41330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939B34-D7CD-48AB-8287-71678CF3C29E}"/>
              </a:ext>
            </a:extLst>
          </p:cNvPr>
          <p:cNvSpPr txBox="1">
            <a:spLocks/>
          </p:cNvSpPr>
          <p:nvPr/>
        </p:nvSpPr>
        <p:spPr>
          <a:xfrm>
            <a:off x="633750" y="1565901"/>
            <a:ext cx="108155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Concatenated total images being used into sample array. </a:t>
            </a:r>
          </a:p>
          <a:p>
            <a:r>
              <a:rPr lang="en-US" dirty="0"/>
              <a:t>Used the boosted classifier results from </a:t>
            </a:r>
            <a:r>
              <a:rPr lang="en-US" dirty="0" err="1"/>
              <a:t>adaboost</a:t>
            </a:r>
            <a:r>
              <a:rPr lang="en-US" dirty="0"/>
              <a:t>, in a function called “</a:t>
            </a:r>
            <a:r>
              <a:rPr lang="en-US" dirty="0" err="1"/>
              <a:t>boosted_predict</a:t>
            </a:r>
            <a:r>
              <a:rPr lang="en-US" dirty="0"/>
              <a:t>”. Which returns either a number below 0 (function does not think it’s a face) or above 1 (function thinks it’s a face) </a:t>
            </a:r>
          </a:p>
          <a:p>
            <a:r>
              <a:rPr lang="en-US" dirty="0"/>
              <a:t>Set a threshold equal to 5, and compute the metrics within that range</a:t>
            </a:r>
          </a:p>
          <a:p>
            <a:r>
              <a:rPr lang="en-US" dirty="0"/>
              <a:t>Retrain data using same function without a threshold to obtain best results. </a:t>
            </a:r>
          </a:p>
        </p:txBody>
      </p:sp>
    </p:spTree>
    <p:extLst>
      <p:ext uri="{BB962C8B-B14F-4D97-AF65-F5344CB8AC3E}">
        <p14:creationId xmlns:p14="http://schemas.microsoft.com/office/powerpoint/2010/main" val="61271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2EE8-3EB3-4F8C-9268-C24D0D2E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C3A2-2011-4489-8D37-B78B06AE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87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Before Retraining 										   After Retraining 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A2BEE-44F9-410C-96CD-22CCDB764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0890"/>
              </p:ext>
            </p:extLst>
          </p:nvPr>
        </p:nvGraphicFramePr>
        <p:xfrm>
          <a:off x="344868" y="2459235"/>
          <a:ext cx="5476383" cy="307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61">
                  <a:extLst>
                    <a:ext uri="{9D8B030D-6E8A-4147-A177-3AD203B41FA5}">
                      <a16:colId xmlns:a16="http://schemas.microsoft.com/office/drawing/2014/main" val="3661854118"/>
                    </a:ext>
                  </a:extLst>
                </a:gridCol>
                <a:gridCol w="1825461">
                  <a:extLst>
                    <a:ext uri="{9D8B030D-6E8A-4147-A177-3AD203B41FA5}">
                      <a16:colId xmlns:a16="http://schemas.microsoft.com/office/drawing/2014/main" val="3819904389"/>
                    </a:ext>
                  </a:extLst>
                </a:gridCol>
                <a:gridCol w="1825461">
                  <a:extLst>
                    <a:ext uri="{9D8B030D-6E8A-4147-A177-3AD203B41FA5}">
                      <a16:colId xmlns:a16="http://schemas.microsoft.com/office/drawing/2014/main" val="4269150410"/>
                    </a:ext>
                  </a:extLst>
                </a:gridCol>
              </a:tblGrid>
              <a:tr h="818124">
                <a:tc>
                  <a:txBody>
                    <a:bodyPr/>
                    <a:lstStyle/>
                    <a:p>
                      <a:r>
                        <a:rPr lang="en-US" dirty="0"/>
                        <a:t>Total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Identified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Incorrectly Identified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51064"/>
                  </a:ext>
                </a:extLst>
              </a:tr>
              <a:tr h="539224">
                <a:tc>
                  <a:txBody>
                    <a:bodyPr/>
                    <a:lstStyle/>
                    <a:p>
                      <a:r>
                        <a:rPr lang="en-US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4509"/>
                  </a:ext>
                </a:extLst>
              </a:tr>
              <a:tr h="539224">
                <a:tc>
                  <a:txBody>
                    <a:bodyPr/>
                    <a:lstStyle/>
                    <a:p>
                      <a:r>
                        <a:rPr lang="en-US" dirty="0"/>
                        <a:t>1130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37277"/>
                  </a:ext>
                </a:extLst>
              </a:tr>
              <a:tr h="539224">
                <a:tc>
                  <a:txBody>
                    <a:bodyPr/>
                    <a:lstStyle/>
                    <a:p>
                      <a:r>
                        <a:rPr lang="en-US" dirty="0"/>
                        <a:t>1630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56232"/>
                  </a:ext>
                </a:extLst>
              </a:tr>
              <a:tr h="539224">
                <a:tc>
                  <a:txBody>
                    <a:bodyPr/>
                    <a:lstStyle/>
                    <a:p>
                      <a:r>
                        <a:rPr lang="en-US" dirty="0"/>
                        <a:t>2130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55470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13D1FB8C-7402-46B4-9F56-CEC8A5112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91044"/>
              </p:ext>
            </p:extLst>
          </p:nvPr>
        </p:nvGraphicFramePr>
        <p:xfrm>
          <a:off x="6563217" y="2469338"/>
          <a:ext cx="5476383" cy="307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461">
                  <a:extLst>
                    <a:ext uri="{9D8B030D-6E8A-4147-A177-3AD203B41FA5}">
                      <a16:colId xmlns:a16="http://schemas.microsoft.com/office/drawing/2014/main" val="3661854118"/>
                    </a:ext>
                  </a:extLst>
                </a:gridCol>
                <a:gridCol w="1825461">
                  <a:extLst>
                    <a:ext uri="{9D8B030D-6E8A-4147-A177-3AD203B41FA5}">
                      <a16:colId xmlns:a16="http://schemas.microsoft.com/office/drawing/2014/main" val="3819904389"/>
                    </a:ext>
                  </a:extLst>
                </a:gridCol>
                <a:gridCol w="1825461">
                  <a:extLst>
                    <a:ext uri="{9D8B030D-6E8A-4147-A177-3AD203B41FA5}">
                      <a16:colId xmlns:a16="http://schemas.microsoft.com/office/drawing/2014/main" val="4269150410"/>
                    </a:ext>
                  </a:extLst>
                </a:gridCol>
              </a:tblGrid>
              <a:tr h="818124">
                <a:tc>
                  <a:txBody>
                    <a:bodyPr/>
                    <a:lstStyle/>
                    <a:p>
                      <a:r>
                        <a:rPr lang="en-US" dirty="0"/>
                        <a:t>Total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Correctly Identified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Incorrectly Identified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51064"/>
                  </a:ext>
                </a:extLst>
              </a:tr>
              <a:tr h="539224">
                <a:tc>
                  <a:txBody>
                    <a:bodyPr/>
                    <a:lstStyle/>
                    <a:p>
                      <a:r>
                        <a:rPr lang="en-US" dirty="0"/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004509"/>
                  </a:ext>
                </a:extLst>
              </a:tr>
              <a:tr h="539224">
                <a:tc>
                  <a:txBody>
                    <a:bodyPr/>
                    <a:lstStyle/>
                    <a:p>
                      <a:r>
                        <a:rPr lang="en-US" dirty="0"/>
                        <a:t>1130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37277"/>
                  </a:ext>
                </a:extLst>
              </a:tr>
              <a:tr h="539224">
                <a:tc>
                  <a:txBody>
                    <a:bodyPr/>
                    <a:lstStyle/>
                    <a:p>
                      <a:r>
                        <a:rPr lang="en-US" dirty="0"/>
                        <a:t>1630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56232"/>
                  </a:ext>
                </a:extLst>
              </a:tr>
              <a:tr h="539224">
                <a:tc>
                  <a:txBody>
                    <a:bodyPr/>
                    <a:lstStyle/>
                    <a:p>
                      <a:r>
                        <a:rPr lang="en-US" dirty="0"/>
                        <a:t>2130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75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33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D04F-687F-4C35-940A-C22F4096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6B56-F69A-4D6E-9FA4-8FF81CB74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preprocessing images, we resized each image to be [100 x 100]</a:t>
            </a:r>
          </a:p>
          <a:p>
            <a:r>
              <a:rPr lang="en-US" dirty="0"/>
              <a:t>The images processed in this function were only the </a:t>
            </a:r>
            <a:r>
              <a:rPr lang="en-US" dirty="0" err="1"/>
              <a:t>test_faces_images</a:t>
            </a:r>
            <a:endParaRPr lang="en-US" dirty="0"/>
          </a:p>
          <a:p>
            <a:r>
              <a:rPr lang="en-US" dirty="0"/>
              <a:t>Instead of computing face integrals like we previously did for </a:t>
            </a:r>
            <a:r>
              <a:rPr lang="en-US" dirty="0" err="1"/>
              <a:t>adaboost</a:t>
            </a:r>
            <a:r>
              <a:rPr lang="en-US" dirty="0"/>
              <a:t>, we take the integral of the skin … (which is where we messed up)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Created a random set of 1000 classifiers</a:t>
            </a:r>
          </a:p>
          <a:p>
            <a:r>
              <a:rPr lang="en-US" dirty="0">
                <a:sym typeface="Wingdings" panose="05000000000000000000" pitchFamily="2" charset="2"/>
              </a:rPr>
              <a:t>Use the random classifiers and integrals to get the newly computed result from the </a:t>
            </a:r>
            <a:r>
              <a:rPr lang="en-US" dirty="0" err="1">
                <a:sym typeface="Wingdings" panose="05000000000000000000" pitchFamily="2" charset="2"/>
              </a:rPr>
              <a:t>adaboost</a:t>
            </a:r>
            <a:r>
              <a:rPr lang="en-US" dirty="0">
                <a:sym typeface="Wingdings" panose="05000000000000000000" pitchFamily="2" charset="2"/>
              </a:rPr>
              <a:t> function. </a:t>
            </a:r>
          </a:p>
          <a:p>
            <a:r>
              <a:rPr lang="en-US" dirty="0" err="1">
                <a:sym typeface="Wingdings" panose="05000000000000000000" pitchFamily="2" charset="2"/>
              </a:rPr>
              <a:t>Skin_boosted_classifier</a:t>
            </a:r>
            <a:r>
              <a:rPr lang="en-US" dirty="0">
                <a:sym typeface="Wingdings" panose="05000000000000000000" pitchFamily="2" charset="2"/>
              </a:rPr>
              <a:t> is then used in </a:t>
            </a:r>
            <a:r>
              <a:rPr lang="en-US" dirty="0" err="1">
                <a:sym typeface="Wingdings" panose="05000000000000000000" pitchFamily="2" charset="2"/>
              </a:rPr>
              <a:t>boosted_detector_demo</a:t>
            </a:r>
            <a:r>
              <a:rPr lang="en-US" dirty="0">
                <a:sym typeface="Wingdings" panose="05000000000000000000" pitchFamily="2" charset="2"/>
              </a:rPr>
              <a:t> to find the best possible position of a face in the image passed 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9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708B-ECF6-4FCD-BE5D-D82EECF0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Skin Detection Results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57D491-CBF5-4D99-BA30-E23EFEED1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6" y="1520825"/>
            <a:ext cx="426720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DD66E1E-1DB4-4318-8796-ADEFB1655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0825"/>
            <a:ext cx="565050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12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B263E-2C4E-43AB-95F4-70E2F35E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7565-1A4D-4B29-A3BD-0C0C24F5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gap between total face images and non faces images </a:t>
            </a:r>
          </a:p>
          <a:p>
            <a:r>
              <a:rPr lang="en-US" dirty="0"/>
              <a:t>Using a threshold in bootstrapping to get better results  </a:t>
            </a:r>
          </a:p>
          <a:p>
            <a:r>
              <a:rPr lang="en-US" dirty="0">
                <a:sym typeface="Wingdings" panose="05000000000000000000" pitchFamily="2" charset="2"/>
              </a:rPr>
              <a:t>Not 100% sure, but if we could go back and correctly do this, one would think we would have to use the function </a:t>
            </a:r>
            <a:r>
              <a:rPr lang="en-US" dirty="0" err="1">
                <a:sym typeface="Wingdings" panose="05000000000000000000" pitchFamily="2" charset="2"/>
              </a:rPr>
              <a:t>detect_skin</a:t>
            </a:r>
            <a:r>
              <a:rPr lang="en-US" dirty="0">
                <a:sym typeface="Wingdings" panose="05000000000000000000" pitchFamily="2" charset="2"/>
              </a:rPr>
              <a:t> and use that result when computing the image skin integrals. </a:t>
            </a:r>
          </a:p>
          <a:p>
            <a:r>
              <a:rPr lang="en-US" dirty="0"/>
              <a:t>Not giving ourselves enough time to correctly do skin detection and add cascades</a:t>
            </a:r>
          </a:p>
        </p:txBody>
      </p:sp>
    </p:spTree>
    <p:extLst>
      <p:ext uri="{BB962C8B-B14F-4D97-AF65-F5344CB8AC3E}">
        <p14:creationId xmlns:p14="http://schemas.microsoft.com/office/powerpoint/2010/main" val="4215877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89</TotalTime>
  <Words>613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Adaboost</vt:lpstr>
      <vt:lpstr>Preview </vt:lpstr>
      <vt:lpstr>Preprocessing the Data </vt:lpstr>
      <vt:lpstr>Adaboost </vt:lpstr>
      <vt:lpstr>Bootstrapping </vt:lpstr>
      <vt:lpstr>Bootstrapping Metrics</vt:lpstr>
      <vt:lpstr>Skin Detection</vt:lpstr>
      <vt:lpstr>Skin Detection Results </vt:lpstr>
      <vt:lpstr>Complications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Holmes</dc:creator>
  <cp:lastModifiedBy>Cody Holmes</cp:lastModifiedBy>
  <cp:revision>6</cp:revision>
  <dcterms:created xsi:type="dcterms:W3CDTF">2021-12-08T01:51:14Z</dcterms:created>
  <dcterms:modified xsi:type="dcterms:W3CDTF">2021-12-08T03:20:20Z</dcterms:modified>
</cp:coreProperties>
</file>