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258" r:id="rId3"/>
    <p:sldId id="257" r:id="rId4"/>
    <p:sldId id="280" r:id="rId5"/>
    <p:sldId id="281" r:id="rId6"/>
    <p:sldId id="274" r:id="rId7"/>
    <p:sldId id="275" r:id="rId8"/>
    <p:sldId id="277" r:id="rId9"/>
    <p:sldId id="269" r:id="rId10"/>
    <p:sldId id="272" r:id="rId11"/>
    <p:sldId id="273" r:id="rId12"/>
    <p:sldId id="283" r:id="rId13"/>
    <p:sldId id="28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5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A6F81-6190-42E0-8CF4-7B9AF197356C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A81E5-9077-44FD-B2CA-B524524075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0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F35F-8392-4D6D-B0D6-DF74351AE638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8D9E-1424-43D2-9CAB-A94B767153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0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F35F-8392-4D6D-B0D6-DF74351AE638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8D9E-1424-43D2-9CAB-A94B767153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4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F35F-8392-4D6D-B0D6-DF74351AE638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8D9E-1424-43D2-9CAB-A94B767153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6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F35F-8392-4D6D-B0D6-DF74351AE638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8D9E-1424-43D2-9CAB-A94B767153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F35F-8392-4D6D-B0D6-DF74351AE638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8D9E-1424-43D2-9CAB-A94B767153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4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F35F-8392-4D6D-B0D6-DF74351AE638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8D9E-1424-43D2-9CAB-A94B767153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0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F35F-8392-4D6D-B0D6-DF74351AE638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8D9E-1424-43D2-9CAB-A94B767153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6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F35F-8392-4D6D-B0D6-DF74351AE638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8D9E-1424-43D2-9CAB-A94B767153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9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F35F-8392-4D6D-B0D6-DF74351AE638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8D9E-1424-43D2-9CAB-A94B767153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3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F35F-8392-4D6D-B0D6-DF74351AE638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8D9E-1424-43D2-9CAB-A94B767153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2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F35F-8392-4D6D-B0D6-DF74351AE638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8D9E-1424-43D2-9CAB-A94B767153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6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F35F-8392-4D6D-B0D6-DF74351AE638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88D9E-1424-43D2-9CAB-A94B767153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5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153400" cy="2819400"/>
          </a:xfrm>
        </p:spPr>
        <p:txBody>
          <a:bodyPr>
            <a:normAutofit/>
          </a:bodyPr>
          <a:lstStyle/>
          <a:p>
            <a:r>
              <a:rPr lang="en-IN" b="1" dirty="0"/>
              <a:t>Vehicle Accident Detection And Reporting Using GPS And GSM 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86400" y="4343400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Submitted by</a:t>
            </a:r>
          </a:p>
          <a:p>
            <a:endParaRPr lang="en-US" b="1" dirty="0"/>
          </a:p>
          <a:p>
            <a:r>
              <a:rPr lang="en-IN" b="1" dirty="0" smtClean="0"/>
              <a:t>HOLMES JOSEPH</a:t>
            </a:r>
          </a:p>
          <a:p>
            <a:r>
              <a:rPr lang="en-IN" b="1" dirty="0" smtClean="0"/>
              <a:t>GOKUL S NAIR</a:t>
            </a:r>
          </a:p>
          <a:p>
            <a:r>
              <a:rPr lang="en-IN" b="1" dirty="0" smtClean="0"/>
              <a:t>SARATH R DEV</a:t>
            </a:r>
          </a:p>
          <a:p>
            <a:r>
              <a:rPr lang="en-IN" b="1" dirty="0" smtClean="0"/>
              <a:t>MUBEEN M.A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448189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175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Software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Testing and simulation done using Proteus.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4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Hardware Fabrication.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6021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Wire mapping done for PCB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Netlist imported and did PCB routing.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Printing has been done.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Prepared the copper clad.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Transferred  pattern to the clad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Etching and drilling has been done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Assembling  and soldering has been done.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Hardware Testing.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602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4E76A7-4826-401B-B21D-EE9711C9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FUTURE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374266-E160-4A11-BF67-665820B43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of the system can be increased by using many number of sensors.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use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in any vehicle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31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DD0119-3D18-4C38-8209-80D34ADF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6B3939-483B-4EB6-9109-D2920787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on initial phase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proposes a low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hope to present an error free product.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5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Introduction.</a:t>
            </a:r>
          </a:p>
          <a:p>
            <a:r>
              <a:rPr lang="en-US" sz="3600" dirty="0"/>
              <a:t>Block diagram.</a:t>
            </a:r>
          </a:p>
          <a:p>
            <a:r>
              <a:rPr lang="en-US" sz="3600" dirty="0"/>
              <a:t>Component description.</a:t>
            </a:r>
          </a:p>
          <a:p>
            <a:r>
              <a:rPr lang="en-US" sz="3600" dirty="0"/>
              <a:t>Circuit working.</a:t>
            </a:r>
          </a:p>
          <a:p>
            <a:r>
              <a:rPr lang="en-US" sz="3600" dirty="0"/>
              <a:t>Software analysis.</a:t>
            </a:r>
          </a:p>
          <a:p>
            <a:r>
              <a:rPr lang="en-US" sz="3600" dirty="0"/>
              <a:t>Hardware Fabrication.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481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Accidents – nowadays </a:t>
            </a:r>
            <a:r>
              <a:rPr lang="en-US" sz="2400" dirty="0" smtClean="0"/>
              <a:t>become  a common word 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In most cases the causality is very high not because of the accident but because of the delay in treatment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A system is introduced which can report appropriate authorities at proper time.</a:t>
            </a:r>
            <a:endParaRPr lang="en-US" sz="2400" dirty="0"/>
          </a:p>
          <a:p>
            <a:r>
              <a:rPr lang="en-US" sz="2400" dirty="0" smtClean="0"/>
              <a:t>The delay in reporting these incidents is reduced</a:t>
            </a:r>
            <a:r>
              <a:rPr lang="en-US" sz="2400" dirty="0" smtClean="0"/>
              <a:t>. </a:t>
            </a:r>
            <a:endParaRPr lang="en-US" sz="2400" dirty="0"/>
          </a:p>
          <a:p>
            <a:r>
              <a:rPr lang="en-US" sz="2400" dirty="0"/>
              <a:t>Our project works for </a:t>
            </a:r>
            <a:r>
              <a:rPr lang="en-US" sz="2400" dirty="0" smtClean="0"/>
              <a:t>solving this problem.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0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</a:t>
            </a:r>
            <a:r>
              <a:rPr lang="en-US" dirty="0" smtClean="0"/>
              <a:t>Diagram(vehicle 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762000" y="1417639"/>
            <a:ext cx="6934200" cy="5287962"/>
            <a:chOff x="0" y="0"/>
            <a:chExt cx="5642615" cy="3589020"/>
          </a:xfrm>
        </p:grpSpPr>
        <p:sp>
          <p:nvSpPr>
            <p:cNvPr id="6" name="Shape 141"/>
            <p:cNvSpPr/>
            <p:nvPr/>
          </p:nvSpPr>
          <p:spPr>
            <a:xfrm>
              <a:off x="2470151" y="0"/>
              <a:ext cx="1802765" cy="2392045"/>
            </a:xfrm>
            <a:custGeom>
              <a:avLst/>
              <a:gdLst/>
              <a:ahLst/>
              <a:cxnLst/>
              <a:rect l="0" t="0" r="0" b="0"/>
              <a:pathLst>
                <a:path w="1802765" h="2392045">
                  <a:moveTo>
                    <a:pt x="138214" y="0"/>
                  </a:moveTo>
                  <a:lnTo>
                    <a:pt x="1664551" y="0"/>
                  </a:lnTo>
                  <a:cubicBezTo>
                    <a:pt x="1740929" y="0"/>
                    <a:pt x="1802765" y="61849"/>
                    <a:pt x="1802765" y="138214"/>
                  </a:cubicBezTo>
                  <a:lnTo>
                    <a:pt x="1802765" y="2253831"/>
                  </a:lnTo>
                  <a:cubicBezTo>
                    <a:pt x="1802765" y="2330196"/>
                    <a:pt x="1740929" y="2392045"/>
                    <a:pt x="1664551" y="2392045"/>
                  </a:cubicBezTo>
                  <a:lnTo>
                    <a:pt x="138214" y="2392045"/>
                  </a:lnTo>
                  <a:cubicBezTo>
                    <a:pt x="61849" y="2392045"/>
                    <a:pt x="0" y="2330196"/>
                    <a:pt x="0" y="2253831"/>
                  </a:cubicBezTo>
                  <a:lnTo>
                    <a:pt x="0" y="138214"/>
                  </a:lnTo>
                  <a:cubicBezTo>
                    <a:pt x="0" y="61849"/>
                    <a:pt x="61849" y="0"/>
                    <a:pt x="138214" y="0"/>
                  </a:cubicBezTo>
                  <a:close/>
                </a:path>
              </a:pathLst>
            </a:custGeom>
            <a:ln w="28575" cap="rnd">
              <a:round/>
            </a:ln>
          </p:spPr>
          <p:style>
            <a:lnRef idx="1">
              <a:srgbClr val="000000"/>
            </a:lnRef>
            <a:fillRef idx="0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12140" y="132715"/>
              <a:ext cx="1271193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PIC18F45K22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67688" y="132715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07312" y="132715"/>
              <a:ext cx="101974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/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83512" y="132715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23136" y="132715"/>
              <a:ext cx="406332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PLC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460" y="132715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Shape 148"/>
            <p:cNvSpPr/>
            <p:nvPr/>
          </p:nvSpPr>
          <p:spPr>
            <a:xfrm>
              <a:off x="2612394" y="345440"/>
              <a:ext cx="361950" cy="452120"/>
            </a:xfrm>
            <a:custGeom>
              <a:avLst/>
              <a:gdLst/>
              <a:ahLst/>
              <a:cxnLst/>
              <a:rect l="0" t="0" r="0" b="0"/>
              <a:pathLst>
                <a:path w="361950" h="452120">
                  <a:moveTo>
                    <a:pt x="60325" y="0"/>
                  </a:moveTo>
                  <a:lnTo>
                    <a:pt x="301625" y="0"/>
                  </a:lnTo>
                  <a:cubicBezTo>
                    <a:pt x="334937" y="0"/>
                    <a:pt x="361950" y="27013"/>
                    <a:pt x="361950" y="60325"/>
                  </a:cubicBezTo>
                  <a:lnTo>
                    <a:pt x="361950" y="391795"/>
                  </a:lnTo>
                  <a:cubicBezTo>
                    <a:pt x="361950" y="425107"/>
                    <a:pt x="334937" y="452120"/>
                    <a:pt x="301625" y="452120"/>
                  </a:cubicBezTo>
                  <a:lnTo>
                    <a:pt x="60325" y="452120"/>
                  </a:lnTo>
                  <a:cubicBezTo>
                    <a:pt x="27013" y="452120"/>
                    <a:pt x="0" y="425107"/>
                    <a:pt x="0" y="391795"/>
                  </a:cubicBezTo>
                  <a:lnTo>
                    <a:pt x="0" y="60325"/>
                  </a:lnTo>
                  <a:cubicBezTo>
                    <a:pt x="0" y="27013"/>
                    <a:pt x="27013" y="0"/>
                    <a:pt x="60325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 rot="5399999">
              <a:off x="2572702" y="532000"/>
              <a:ext cx="390834" cy="2315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ADC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5399999">
              <a:off x="2726224" y="619269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6" name="Shape 151"/>
            <p:cNvSpPr/>
            <p:nvPr/>
          </p:nvSpPr>
          <p:spPr>
            <a:xfrm>
              <a:off x="2612394" y="854075"/>
              <a:ext cx="361950" cy="495300"/>
            </a:xfrm>
            <a:custGeom>
              <a:avLst/>
              <a:gdLst/>
              <a:ahLst/>
              <a:cxnLst/>
              <a:rect l="0" t="0" r="0" b="0"/>
              <a:pathLst>
                <a:path w="361950" h="495300">
                  <a:moveTo>
                    <a:pt x="60325" y="0"/>
                  </a:moveTo>
                  <a:lnTo>
                    <a:pt x="301625" y="0"/>
                  </a:lnTo>
                  <a:cubicBezTo>
                    <a:pt x="334937" y="0"/>
                    <a:pt x="361950" y="27013"/>
                    <a:pt x="361950" y="60325"/>
                  </a:cubicBezTo>
                  <a:lnTo>
                    <a:pt x="361950" y="434975"/>
                  </a:lnTo>
                  <a:cubicBezTo>
                    <a:pt x="361950" y="468287"/>
                    <a:pt x="334937" y="495300"/>
                    <a:pt x="301625" y="495300"/>
                  </a:cubicBezTo>
                  <a:lnTo>
                    <a:pt x="60325" y="495300"/>
                  </a:lnTo>
                  <a:cubicBezTo>
                    <a:pt x="27013" y="495300"/>
                    <a:pt x="0" y="468287"/>
                    <a:pt x="0" y="434975"/>
                  </a:cubicBezTo>
                  <a:lnTo>
                    <a:pt x="0" y="60325"/>
                  </a:lnTo>
                  <a:cubicBezTo>
                    <a:pt x="0" y="27013"/>
                    <a:pt x="27013" y="0"/>
                    <a:pt x="60325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 rot="5399999">
              <a:off x="2507045" y="1053581"/>
              <a:ext cx="454841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UART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5399999">
              <a:off x="2707657" y="1165458"/>
              <a:ext cx="60925" cy="2745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Shape 154"/>
            <p:cNvSpPr/>
            <p:nvPr/>
          </p:nvSpPr>
          <p:spPr>
            <a:xfrm>
              <a:off x="3808738" y="1903095"/>
              <a:ext cx="345440" cy="398145"/>
            </a:xfrm>
            <a:custGeom>
              <a:avLst/>
              <a:gdLst/>
              <a:ahLst/>
              <a:cxnLst/>
              <a:rect l="0" t="0" r="0" b="0"/>
              <a:pathLst>
                <a:path w="345440" h="398145">
                  <a:moveTo>
                    <a:pt x="57569" y="0"/>
                  </a:moveTo>
                  <a:lnTo>
                    <a:pt x="287858" y="0"/>
                  </a:lnTo>
                  <a:cubicBezTo>
                    <a:pt x="319659" y="0"/>
                    <a:pt x="345440" y="25781"/>
                    <a:pt x="345440" y="57569"/>
                  </a:cubicBezTo>
                  <a:lnTo>
                    <a:pt x="345440" y="340576"/>
                  </a:lnTo>
                  <a:cubicBezTo>
                    <a:pt x="345440" y="372364"/>
                    <a:pt x="319659" y="398145"/>
                    <a:pt x="287858" y="398145"/>
                  </a:cubicBezTo>
                  <a:lnTo>
                    <a:pt x="57569" y="398145"/>
                  </a:lnTo>
                  <a:cubicBezTo>
                    <a:pt x="25781" y="398145"/>
                    <a:pt x="0" y="372364"/>
                    <a:pt x="0" y="340576"/>
                  </a:cubicBezTo>
                  <a:lnTo>
                    <a:pt x="0" y="57569"/>
                  </a:lnTo>
                  <a:cubicBezTo>
                    <a:pt x="0" y="25781"/>
                    <a:pt x="25781" y="0"/>
                    <a:pt x="57569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 rot="5399999">
              <a:off x="3789082" y="2030111"/>
              <a:ext cx="249919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SPI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5399999">
              <a:off x="3891136" y="2115507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Shape 157"/>
            <p:cNvSpPr/>
            <p:nvPr/>
          </p:nvSpPr>
          <p:spPr>
            <a:xfrm>
              <a:off x="3808717" y="907243"/>
              <a:ext cx="345440" cy="374650"/>
            </a:xfrm>
            <a:custGeom>
              <a:avLst/>
              <a:gdLst/>
              <a:ahLst/>
              <a:cxnLst/>
              <a:rect l="0" t="0" r="0" b="0"/>
              <a:pathLst>
                <a:path w="345440" h="374650">
                  <a:moveTo>
                    <a:pt x="57569" y="0"/>
                  </a:moveTo>
                  <a:lnTo>
                    <a:pt x="287858" y="0"/>
                  </a:lnTo>
                  <a:cubicBezTo>
                    <a:pt x="319659" y="0"/>
                    <a:pt x="345440" y="25781"/>
                    <a:pt x="345440" y="57569"/>
                  </a:cubicBezTo>
                  <a:lnTo>
                    <a:pt x="345440" y="317081"/>
                  </a:lnTo>
                  <a:cubicBezTo>
                    <a:pt x="345440" y="348869"/>
                    <a:pt x="319659" y="374650"/>
                    <a:pt x="287858" y="374650"/>
                  </a:cubicBezTo>
                  <a:lnTo>
                    <a:pt x="57569" y="374650"/>
                  </a:lnTo>
                  <a:cubicBezTo>
                    <a:pt x="25781" y="374650"/>
                    <a:pt x="0" y="348869"/>
                    <a:pt x="0" y="317081"/>
                  </a:cubicBezTo>
                  <a:lnTo>
                    <a:pt x="0" y="57569"/>
                  </a:lnTo>
                  <a:cubicBezTo>
                    <a:pt x="0" y="25781"/>
                    <a:pt x="25781" y="0"/>
                    <a:pt x="57569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 rot="5399999">
              <a:off x="3762081" y="984770"/>
              <a:ext cx="346466" cy="2489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I2C</a:t>
              </a:r>
              <a:endPara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5399999">
              <a:off x="3891137" y="1137099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Shape 160"/>
            <p:cNvSpPr/>
            <p:nvPr/>
          </p:nvSpPr>
          <p:spPr>
            <a:xfrm>
              <a:off x="3808738" y="346075"/>
              <a:ext cx="345440" cy="525780"/>
            </a:xfrm>
            <a:custGeom>
              <a:avLst/>
              <a:gdLst/>
              <a:ahLst/>
              <a:cxnLst/>
              <a:rect l="0" t="0" r="0" b="0"/>
              <a:pathLst>
                <a:path w="345440" h="525780">
                  <a:moveTo>
                    <a:pt x="57569" y="0"/>
                  </a:moveTo>
                  <a:lnTo>
                    <a:pt x="287858" y="0"/>
                  </a:lnTo>
                  <a:cubicBezTo>
                    <a:pt x="319659" y="0"/>
                    <a:pt x="345440" y="25781"/>
                    <a:pt x="345440" y="57569"/>
                  </a:cubicBezTo>
                  <a:lnTo>
                    <a:pt x="345440" y="468211"/>
                  </a:lnTo>
                  <a:cubicBezTo>
                    <a:pt x="345440" y="499999"/>
                    <a:pt x="319659" y="525780"/>
                    <a:pt x="287858" y="525780"/>
                  </a:cubicBezTo>
                  <a:lnTo>
                    <a:pt x="57569" y="525780"/>
                  </a:lnTo>
                  <a:cubicBezTo>
                    <a:pt x="25781" y="525780"/>
                    <a:pt x="0" y="499999"/>
                    <a:pt x="0" y="468211"/>
                  </a:cubicBezTo>
                  <a:lnTo>
                    <a:pt x="0" y="57569"/>
                  </a:lnTo>
                  <a:cubicBezTo>
                    <a:pt x="0" y="25781"/>
                    <a:pt x="25781" y="0"/>
                    <a:pt x="57569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 rot="5399999">
              <a:off x="3705269" y="557920"/>
              <a:ext cx="417546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GPIO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5399999">
              <a:off x="3891137" y="685997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Shape 163"/>
            <p:cNvSpPr/>
            <p:nvPr/>
          </p:nvSpPr>
          <p:spPr>
            <a:xfrm>
              <a:off x="2612394" y="1395095"/>
              <a:ext cx="361950" cy="884555"/>
            </a:xfrm>
            <a:custGeom>
              <a:avLst/>
              <a:gdLst/>
              <a:ahLst/>
              <a:cxnLst/>
              <a:rect l="0" t="0" r="0" b="0"/>
              <a:pathLst>
                <a:path w="361950" h="884555">
                  <a:moveTo>
                    <a:pt x="60325" y="0"/>
                  </a:moveTo>
                  <a:lnTo>
                    <a:pt x="301625" y="0"/>
                  </a:lnTo>
                  <a:cubicBezTo>
                    <a:pt x="334937" y="0"/>
                    <a:pt x="361950" y="27013"/>
                    <a:pt x="361950" y="60325"/>
                  </a:cubicBezTo>
                  <a:lnTo>
                    <a:pt x="361950" y="824230"/>
                  </a:lnTo>
                  <a:cubicBezTo>
                    <a:pt x="361950" y="857542"/>
                    <a:pt x="334937" y="884555"/>
                    <a:pt x="301625" y="884555"/>
                  </a:cubicBezTo>
                  <a:lnTo>
                    <a:pt x="60325" y="884555"/>
                  </a:lnTo>
                  <a:cubicBezTo>
                    <a:pt x="27013" y="884555"/>
                    <a:pt x="0" y="857542"/>
                    <a:pt x="0" y="824230"/>
                  </a:cubicBezTo>
                  <a:lnTo>
                    <a:pt x="0" y="60325"/>
                  </a:lnTo>
                  <a:cubicBezTo>
                    <a:pt x="0" y="27013"/>
                    <a:pt x="27013" y="0"/>
                    <a:pt x="60325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 rot="5399999">
              <a:off x="2244752" y="1855369"/>
              <a:ext cx="97942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DAC / PWM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5399999">
              <a:off x="2711562" y="2124651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Shape 166"/>
            <p:cNvSpPr/>
            <p:nvPr/>
          </p:nvSpPr>
          <p:spPr>
            <a:xfrm>
              <a:off x="3002650" y="345849"/>
              <a:ext cx="742315" cy="525780"/>
            </a:xfrm>
            <a:custGeom>
              <a:avLst/>
              <a:gdLst/>
              <a:ahLst/>
              <a:cxnLst/>
              <a:rect l="0" t="0" r="0" b="0"/>
              <a:pathLst>
                <a:path w="742315" h="525780">
                  <a:moveTo>
                    <a:pt x="87630" y="0"/>
                  </a:moveTo>
                  <a:lnTo>
                    <a:pt x="654685" y="0"/>
                  </a:lnTo>
                  <a:cubicBezTo>
                    <a:pt x="703072" y="0"/>
                    <a:pt x="742315" y="39243"/>
                    <a:pt x="742315" y="87630"/>
                  </a:cubicBezTo>
                  <a:lnTo>
                    <a:pt x="742315" y="438150"/>
                  </a:lnTo>
                  <a:cubicBezTo>
                    <a:pt x="742315" y="486537"/>
                    <a:pt x="703072" y="525780"/>
                    <a:pt x="654685" y="525780"/>
                  </a:cubicBezTo>
                  <a:lnTo>
                    <a:pt x="87630" y="525780"/>
                  </a:lnTo>
                  <a:cubicBezTo>
                    <a:pt x="39243" y="525780"/>
                    <a:pt x="0" y="486537"/>
                    <a:pt x="0" y="438150"/>
                  </a:cubicBezTo>
                  <a:lnTo>
                    <a:pt x="0" y="87630"/>
                  </a:lnTo>
                  <a:cubicBezTo>
                    <a:pt x="0" y="39243"/>
                    <a:pt x="39243" y="0"/>
                    <a:pt x="87630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95832" y="447802"/>
              <a:ext cx="574834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Power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53160" y="662686"/>
              <a:ext cx="690369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&amp; Reset </a:t>
              </a:r>
              <a:endPara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71320" y="662686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Shape 170"/>
            <p:cNvSpPr/>
            <p:nvPr/>
          </p:nvSpPr>
          <p:spPr>
            <a:xfrm>
              <a:off x="3808738" y="1360170"/>
              <a:ext cx="345440" cy="486410"/>
            </a:xfrm>
            <a:custGeom>
              <a:avLst/>
              <a:gdLst/>
              <a:ahLst/>
              <a:cxnLst/>
              <a:rect l="0" t="0" r="0" b="0"/>
              <a:pathLst>
                <a:path w="345440" h="486410">
                  <a:moveTo>
                    <a:pt x="57569" y="0"/>
                  </a:moveTo>
                  <a:lnTo>
                    <a:pt x="287858" y="0"/>
                  </a:lnTo>
                  <a:cubicBezTo>
                    <a:pt x="319659" y="0"/>
                    <a:pt x="345440" y="25781"/>
                    <a:pt x="345440" y="57569"/>
                  </a:cubicBezTo>
                  <a:lnTo>
                    <a:pt x="345440" y="428841"/>
                  </a:lnTo>
                  <a:cubicBezTo>
                    <a:pt x="345440" y="460629"/>
                    <a:pt x="319659" y="486410"/>
                    <a:pt x="287858" y="486410"/>
                  </a:cubicBezTo>
                  <a:lnTo>
                    <a:pt x="57569" y="486410"/>
                  </a:lnTo>
                  <a:cubicBezTo>
                    <a:pt x="25781" y="486410"/>
                    <a:pt x="0" y="460629"/>
                    <a:pt x="0" y="428841"/>
                  </a:cubicBezTo>
                  <a:lnTo>
                    <a:pt x="0" y="57569"/>
                  </a:lnTo>
                  <a:cubicBezTo>
                    <a:pt x="0" y="25781"/>
                    <a:pt x="25781" y="0"/>
                    <a:pt x="57569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Rectangle 35"/>
            <p:cNvSpPr/>
            <p:nvPr/>
          </p:nvSpPr>
          <p:spPr>
            <a:xfrm rot="5399999">
              <a:off x="3686621" y="1556500"/>
              <a:ext cx="454841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UART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5399999">
              <a:off x="3891137" y="1694884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Shape 173"/>
            <p:cNvSpPr/>
            <p:nvPr/>
          </p:nvSpPr>
          <p:spPr>
            <a:xfrm>
              <a:off x="3023870" y="1994535"/>
              <a:ext cx="742315" cy="285115"/>
            </a:xfrm>
            <a:custGeom>
              <a:avLst/>
              <a:gdLst/>
              <a:ahLst/>
              <a:cxnLst/>
              <a:rect l="0" t="0" r="0" b="0"/>
              <a:pathLst>
                <a:path w="742315" h="285115">
                  <a:moveTo>
                    <a:pt x="47523" y="0"/>
                  </a:moveTo>
                  <a:lnTo>
                    <a:pt x="694805" y="0"/>
                  </a:lnTo>
                  <a:cubicBezTo>
                    <a:pt x="721042" y="0"/>
                    <a:pt x="742315" y="21272"/>
                    <a:pt x="742315" y="47523"/>
                  </a:cubicBezTo>
                  <a:lnTo>
                    <a:pt x="742315" y="237591"/>
                  </a:lnTo>
                  <a:cubicBezTo>
                    <a:pt x="742315" y="263842"/>
                    <a:pt x="721042" y="285115"/>
                    <a:pt x="694805" y="285115"/>
                  </a:cubicBezTo>
                  <a:lnTo>
                    <a:pt x="47523" y="285115"/>
                  </a:lnTo>
                  <a:cubicBezTo>
                    <a:pt x="21285" y="285115"/>
                    <a:pt x="0" y="263842"/>
                    <a:pt x="0" y="237591"/>
                  </a:cubicBezTo>
                  <a:lnTo>
                    <a:pt x="0" y="47523"/>
                  </a:lnTo>
                  <a:cubicBezTo>
                    <a:pt x="0" y="21272"/>
                    <a:pt x="21285" y="0"/>
                    <a:pt x="47523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36980" y="2084578"/>
              <a:ext cx="417951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GPIO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50924" y="2084578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Shape 176"/>
            <p:cNvSpPr/>
            <p:nvPr/>
          </p:nvSpPr>
          <p:spPr>
            <a:xfrm>
              <a:off x="3023879" y="1265555"/>
              <a:ext cx="742315" cy="282575"/>
            </a:xfrm>
            <a:custGeom>
              <a:avLst/>
              <a:gdLst/>
              <a:ahLst/>
              <a:cxnLst/>
              <a:rect l="0" t="0" r="0" b="0"/>
              <a:pathLst>
                <a:path w="742315" h="282575">
                  <a:moveTo>
                    <a:pt x="47092" y="0"/>
                  </a:moveTo>
                  <a:lnTo>
                    <a:pt x="695211" y="0"/>
                  </a:lnTo>
                  <a:cubicBezTo>
                    <a:pt x="721220" y="0"/>
                    <a:pt x="742315" y="21095"/>
                    <a:pt x="742315" y="47092"/>
                  </a:cubicBezTo>
                  <a:lnTo>
                    <a:pt x="742315" y="235483"/>
                  </a:lnTo>
                  <a:cubicBezTo>
                    <a:pt x="742315" y="261480"/>
                    <a:pt x="721220" y="282575"/>
                    <a:pt x="695211" y="282575"/>
                  </a:cubicBezTo>
                  <a:lnTo>
                    <a:pt x="47092" y="282575"/>
                  </a:lnTo>
                  <a:cubicBezTo>
                    <a:pt x="21082" y="282575"/>
                    <a:pt x="0" y="261480"/>
                    <a:pt x="0" y="235483"/>
                  </a:cubicBezTo>
                  <a:lnTo>
                    <a:pt x="0" y="47092"/>
                  </a:lnTo>
                  <a:cubicBezTo>
                    <a:pt x="0" y="21095"/>
                    <a:pt x="21082" y="0"/>
                    <a:pt x="47092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111251" y="1333212"/>
              <a:ext cx="542260" cy="22934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ROM</a:t>
              </a:r>
              <a:endPara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550924" y="1356106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4" name="Shape 179"/>
            <p:cNvSpPr/>
            <p:nvPr/>
          </p:nvSpPr>
          <p:spPr>
            <a:xfrm>
              <a:off x="3023874" y="1625600"/>
              <a:ext cx="742315" cy="299085"/>
            </a:xfrm>
            <a:custGeom>
              <a:avLst/>
              <a:gdLst/>
              <a:ahLst/>
              <a:cxnLst/>
              <a:rect l="0" t="0" r="0" b="0"/>
              <a:pathLst>
                <a:path w="742315" h="299085">
                  <a:moveTo>
                    <a:pt x="49847" y="0"/>
                  </a:moveTo>
                  <a:lnTo>
                    <a:pt x="692467" y="0"/>
                  </a:lnTo>
                  <a:cubicBezTo>
                    <a:pt x="719988" y="0"/>
                    <a:pt x="742315" y="22327"/>
                    <a:pt x="742315" y="49847"/>
                  </a:cubicBezTo>
                  <a:lnTo>
                    <a:pt x="742315" y="249238"/>
                  </a:lnTo>
                  <a:cubicBezTo>
                    <a:pt x="742315" y="276758"/>
                    <a:pt x="719988" y="299085"/>
                    <a:pt x="692467" y="299085"/>
                  </a:cubicBezTo>
                  <a:lnTo>
                    <a:pt x="49847" y="299085"/>
                  </a:lnTo>
                  <a:cubicBezTo>
                    <a:pt x="22327" y="299085"/>
                    <a:pt x="0" y="276758"/>
                    <a:pt x="0" y="249238"/>
                  </a:cubicBezTo>
                  <a:lnTo>
                    <a:pt x="0" y="49847"/>
                  </a:lnTo>
                  <a:cubicBezTo>
                    <a:pt x="0" y="22327"/>
                    <a:pt x="22327" y="0"/>
                    <a:pt x="49847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44600" y="1715770"/>
              <a:ext cx="400317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RAM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46352" y="1715770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7" name="Shape 182"/>
            <p:cNvSpPr/>
            <p:nvPr/>
          </p:nvSpPr>
          <p:spPr>
            <a:xfrm>
              <a:off x="3023878" y="942975"/>
              <a:ext cx="742315" cy="254000"/>
            </a:xfrm>
            <a:custGeom>
              <a:avLst/>
              <a:gdLst/>
              <a:ahLst/>
              <a:cxnLst/>
              <a:rect l="0" t="0" r="0" b="0"/>
              <a:pathLst>
                <a:path w="742315" h="254000">
                  <a:moveTo>
                    <a:pt x="42329" y="0"/>
                  </a:moveTo>
                  <a:lnTo>
                    <a:pt x="699973" y="0"/>
                  </a:lnTo>
                  <a:cubicBezTo>
                    <a:pt x="723354" y="0"/>
                    <a:pt x="742315" y="18961"/>
                    <a:pt x="742315" y="42329"/>
                  </a:cubicBezTo>
                  <a:lnTo>
                    <a:pt x="742315" y="211671"/>
                  </a:lnTo>
                  <a:cubicBezTo>
                    <a:pt x="742315" y="235039"/>
                    <a:pt x="723354" y="254000"/>
                    <a:pt x="699973" y="254000"/>
                  </a:cubicBezTo>
                  <a:lnTo>
                    <a:pt x="42329" y="254000"/>
                  </a:lnTo>
                  <a:cubicBezTo>
                    <a:pt x="18948" y="254000"/>
                    <a:pt x="0" y="235039"/>
                    <a:pt x="0" y="211671"/>
                  </a:cubicBezTo>
                  <a:lnTo>
                    <a:pt x="0" y="42329"/>
                  </a:lnTo>
                  <a:cubicBezTo>
                    <a:pt x="0" y="18961"/>
                    <a:pt x="18948" y="0"/>
                    <a:pt x="42329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56688" y="974089"/>
              <a:ext cx="651163" cy="2442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CLOCK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82928" y="1028446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50" name="Shape 185"/>
            <p:cNvSpPr/>
            <p:nvPr/>
          </p:nvSpPr>
          <p:spPr>
            <a:xfrm>
              <a:off x="4787270" y="297815"/>
              <a:ext cx="855345" cy="624840"/>
            </a:xfrm>
            <a:custGeom>
              <a:avLst/>
              <a:gdLst/>
              <a:ahLst/>
              <a:cxnLst/>
              <a:rect l="0" t="0" r="0" b="0"/>
              <a:pathLst>
                <a:path w="855345" h="624840">
                  <a:moveTo>
                    <a:pt x="104140" y="0"/>
                  </a:moveTo>
                  <a:lnTo>
                    <a:pt x="751205" y="0"/>
                  </a:lnTo>
                  <a:cubicBezTo>
                    <a:pt x="808711" y="0"/>
                    <a:pt x="855345" y="46634"/>
                    <a:pt x="855345" y="104140"/>
                  </a:cubicBezTo>
                  <a:lnTo>
                    <a:pt x="855345" y="520700"/>
                  </a:lnTo>
                  <a:cubicBezTo>
                    <a:pt x="855345" y="578206"/>
                    <a:pt x="808711" y="624840"/>
                    <a:pt x="751205" y="624840"/>
                  </a:cubicBezTo>
                  <a:lnTo>
                    <a:pt x="104140" y="624840"/>
                  </a:lnTo>
                  <a:cubicBezTo>
                    <a:pt x="46635" y="624840"/>
                    <a:pt x="0" y="578206"/>
                    <a:pt x="0" y="520700"/>
                  </a:cubicBezTo>
                  <a:lnTo>
                    <a:pt x="0" y="104140"/>
                  </a:lnTo>
                  <a:cubicBezTo>
                    <a:pt x="0" y="46634"/>
                    <a:pt x="46635" y="0"/>
                    <a:pt x="104140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13964" y="406654"/>
              <a:ext cx="533696" cy="2229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Alarm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16301" y="406654"/>
              <a:ext cx="49473" cy="2229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53" name="Picture 5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920494" y="569474"/>
              <a:ext cx="549275" cy="323850"/>
            </a:xfrm>
            <a:prstGeom prst="rect">
              <a:avLst/>
            </a:prstGeom>
          </p:spPr>
        </p:pic>
        <p:sp>
          <p:nvSpPr>
            <p:cNvPr id="54" name="Shape 190"/>
            <p:cNvSpPr/>
            <p:nvPr/>
          </p:nvSpPr>
          <p:spPr>
            <a:xfrm>
              <a:off x="291464" y="1085215"/>
              <a:ext cx="1644015" cy="905510"/>
            </a:xfrm>
            <a:custGeom>
              <a:avLst/>
              <a:gdLst/>
              <a:ahLst/>
              <a:cxnLst/>
              <a:rect l="0" t="0" r="0" b="0"/>
              <a:pathLst>
                <a:path w="1644015" h="905510">
                  <a:moveTo>
                    <a:pt x="150927" y="0"/>
                  </a:moveTo>
                  <a:lnTo>
                    <a:pt x="1493101" y="0"/>
                  </a:lnTo>
                  <a:cubicBezTo>
                    <a:pt x="1576438" y="0"/>
                    <a:pt x="1644015" y="67577"/>
                    <a:pt x="1644015" y="150914"/>
                  </a:cubicBezTo>
                  <a:lnTo>
                    <a:pt x="1644015" y="754596"/>
                  </a:lnTo>
                  <a:cubicBezTo>
                    <a:pt x="1644015" y="837933"/>
                    <a:pt x="1576438" y="905510"/>
                    <a:pt x="1493101" y="905510"/>
                  </a:cubicBezTo>
                  <a:lnTo>
                    <a:pt x="150927" y="905510"/>
                  </a:lnTo>
                  <a:cubicBezTo>
                    <a:pt x="67589" y="905510"/>
                    <a:pt x="0" y="837933"/>
                    <a:pt x="0" y="754596"/>
                  </a:cubicBezTo>
                  <a:lnTo>
                    <a:pt x="0" y="150914"/>
                  </a:lnTo>
                  <a:cubicBezTo>
                    <a:pt x="0" y="67577"/>
                    <a:pt x="67589" y="0"/>
                    <a:pt x="150927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26724" y="1206754"/>
              <a:ext cx="1168834" cy="2229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GPS Receiver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306072" y="1206754"/>
              <a:ext cx="49473" cy="2229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57" name="Picture 5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394367" y="1136552"/>
              <a:ext cx="220980" cy="220345"/>
            </a:xfrm>
            <a:prstGeom prst="rect">
              <a:avLst/>
            </a:prstGeom>
          </p:spPr>
        </p:pic>
        <p:sp>
          <p:nvSpPr>
            <p:cNvPr id="58" name="Shape 195"/>
            <p:cNvSpPr/>
            <p:nvPr/>
          </p:nvSpPr>
          <p:spPr>
            <a:xfrm>
              <a:off x="1489710" y="1388745"/>
              <a:ext cx="366395" cy="529590"/>
            </a:xfrm>
            <a:custGeom>
              <a:avLst/>
              <a:gdLst/>
              <a:ahLst/>
              <a:cxnLst/>
              <a:rect l="0" t="0" r="0" b="0"/>
              <a:pathLst>
                <a:path w="366395" h="529590">
                  <a:moveTo>
                    <a:pt x="61074" y="0"/>
                  </a:moveTo>
                  <a:lnTo>
                    <a:pt x="305333" y="0"/>
                  </a:lnTo>
                  <a:cubicBezTo>
                    <a:pt x="339052" y="0"/>
                    <a:pt x="366395" y="27343"/>
                    <a:pt x="366395" y="61062"/>
                  </a:cubicBezTo>
                  <a:lnTo>
                    <a:pt x="366395" y="468528"/>
                  </a:lnTo>
                  <a:cubicBezTo>
                    <a:pt x="366395" y="502247"/>
                    <a:pt x="339052" y="529590"/>
                    <a:pt x="305333" y="529590"/>
                  </a:cubicBezTo>
                  <a:lnTo>
                    <a:pt x="61074" y="529590"/>
                  </a:lnTo>
                  <a:cubicBezTo>
                    <a:pt x="27343" y="529590"/>
                    <a:pt x="0" y="502247"/>
                    <a:pt x="0" y="468528"/>
                  </a:cubicBezTo>
                  <a:lnTo>
                    <a:pt x="0" y="61062"/>
                  </a:lnTo>
                  <a:cubicBezTo>
                    <a:pt x="0" y="27343"/>
                    <a:pt x="27343" y="0"/>
                    <a:pt x="61074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9" name="Rectangle 58"/>
            <p:cNvSpPr/>
            <p:nvPr/>
          </p:nvSpPr>
          <p:spPr>
            <a:xfrm rot="-5399999">
              <a:off x="1495613" y="1481174"/>
              <a:ext cx="493111" cy="2229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UART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-5399999">
              <a:off x="1717432" y="1331137"/>
              <a:ext cx="49473" cy="2229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1" name="Shape 198"/>
            <p:cNvSpPr/>
            <p:nvPr/>
          </p:nvSpPr>
          <p:spPr>
            <a:xfrm>
              <a:off x="514353" y="1386840"/>
              <a:ext cx="761365" cy="529590"/>
            </a:xfrm>
            <a:custGeom>
              <a:avLst/>
              <a:gdLst/>
              <a:ahLst/>
              <a:cxnLst/>
              <a:rect l="0" t="0" r="0" b="0"/>
              <a:pathLst>
                <a:path w="761365" h="529590">
                  <a:moveTo>
                    <a:pt x="88265" y="0"/>
                  </a:moveTo>
                  <a:lnTo>
                    <a:pt x="673100" y="0"/>
                  </a:lnTo>
                  <a:cubicBezTo>
                    <a:pt x="721843" y="0"/>
                    <a:pt x="761365" y="39522"/>
                    <a:pt x="761365" y="88265"/>
                  </a:cubicBezTo>
                  <a:lnTo>
                    <a:pt x="761365" y="441325"/>
                  </a:lnTo>
                  <a:cubicBezTo>
                    <a:pt x="761365" y="490068"/>
                    <a:pt x="721843" y="529590"/>
                    <a:pt x="673100" y="529590"/>
                  </a:cubicBezTo>
                  <a:lnTo>
                    <a:pt x="88265" y="529590"/>
                  </a:lnTo>
                  <a:cubicBezTo>
                    <a:pt x="39522" y="529590"/>
                    <a:pt x="0" y="490068"/>
                    <a:pt x="0" y="441325"/>
                  </a:cubicBezTo>
                  <a:lnTo>
                    <a:pt x="0" y="88265"/>
                  </a:lnTo>
                  <a:cubicBezTo>
                    <a:pt x="0" y="39522"/>
                    <a:pt x="39522" y="0"/>
                    <a:pt x="88265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92189" y="1499925"/>
              <a:ext cx="473581" cy="2147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GPS </a:t>
              </a:r>
              <a:endPara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35512" y="1723390"/>
              <a:ext cx="692667" cy="2229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Module</a:t>
              </a:r>
              <a:endPara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56720" y="1723390"/>
              <a:ext cx="49473" cy="2229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5" name="Shape 203"/>
            <p:cNvSpPr/>
            <p:nvPr/>
          </p:nvSpPr>
          <p:spPr>
            <a:xfrm>
              <a:off x="0" y="1084580"/>
              <a:ext cx="213360" cy="228600"/>
            </a:xfrm>
            <a:custGeom>
              <a:avLst/>
              <a:gdLst/>
              <a:ahLst/>
              <a:cxnLst/>
              <a:rect l="0" t="0" r="0" b="0"/>
              <a:pathLst>
                <a:path w="213360" h="228600">
                  <a:moveTo>
                    <a:pt x="107010" y="228600"/>
                  </a:moveTo>
                  <a:lnTo>
                    <a:pt x="213360" y="0"/>
                  </a:lnTo>
                  <a:lnTo>
                    <a:pt x="0" y="0"/>
                  </a:lnTo>
                  <a:lnTo>
                    <a:pt x="107010" y="228600"/>
                  </a:ln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6" name="Shape 204"/>
            <p:cNvSpPr/>
            <p:nvPr/>
          </p:nvSpPr>
          <p:spPr>
            <a:xfrm>
              <a:off x="102239" y="1177290"/>
              <a:ext cx="393700" cy="419735"/>
            </a:xfrm>
            <a:custGeom>
              <a:avLst/>
              <a:gdLst/>
              <a:ahLst/>
              <a:cxnLst/>
              <a:rect l="0" t="0" r="0" b="0"/>
              <a:pathLst>
                <a:path w="393700" h="419735">
                  <a:moveTo>
                    <a:pt x="393700" y="419735"/>
                  </a:moveTo>
                  <a:lnTo>
                    <a:pt x="0" y="419735"/>
                  </a:lnTo>
                  <a:lnTo>
                    <a:pt x="0" y="0"/>
                  </a:lnTo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7" name="Shape 205"/>
            <p:cNvSpPr/>
            <p:nvPr/>
          </p:nvSpPr>
          <p:spPr>
            <a:xfrm>
              <a:off x="106684" y="1084580"/>
              <a:ext cx="635" cy="78105"/>
            </a:xfrm>
            <a:custGeom>
              <a:avLst/>
              <a:gdLst/>
              <a:ahLst/>
              <a:cxnLst/>
              <a:rect l="0" t="0" r="0" b="0"/>
              <a:pathLst>
                <a:path w="635" h="78105">
                  <a:moveTo>
                    <a:pt x="635" y="78105"/>
                  </a:moveTo>
                  <a:lnTo>
                    <a:pt x="0" y="0"/>
                  </a:lnTo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8" name="Shape 206"/>
            <p:cNvSpPr/>
            <p:nvPr/>
          </p:nvSpPr>
          <p:spPr>
            <a:xfrm>
              <a:off x="1339222" y="1652201"/>
              <a:ext cx="87630" cy="775"/>
            </a:xfrm>
            <a:custGeom>
              <a:avLst/>
              <a:gdLst/>
              <a:ahLst/>
              <a:cxnLst/>
              <a:rect l="0" t="0" r="0" b="0"/>
              <a:pathLst>
                <a:path w="87630" h="775">
                  <a:moveTo>
                    <a:pt x="87630" y="775"/>
                  </a:moveTo>
                  <a:lnTo>
                    <a:pt x="0" y="0"/>
                  </a:lnTo>
                </a:path>
              </a:pathLst>
            </a:custGeom>
            <a:ln w="1270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9" name="Shape 207"/>
            <p:cNvSpPr/>
            <p:nvPr/>
          </p:nvSpPr>
          <p:spPr>
            <a:xfrm>
              <a:off x="1275723" y="1614207"/>
              <a:ext cx="76530" cy="76200"/>
            </a:xfrm>
            <a:custGeom>
              <a:avLst/>
              <a:gdLst/>
              <a:ahLst/>
              <a:cxnLst/>
              <a:rect l="0" t="0" r="0" b="0"/>
              <a:pathLst>
                <a:path w="76530" h="76200">
                  <a:moveTo>
                    <a:pt x="76530" y="0"/>
                  </a:moveTo>
                  <a:lnTo>
                    <a:pt x="75857" y="76200"/>
                  </a:lnTo>
                  <a:lnTo>
                    <a:pt x="0" y="37427"/>
                  </a:lnTo>
                  <a:lnTo>
                    <a:pt x="7653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0" name="Shape 208"/>
            <p:cNvSpPr/>
            <p:nvPr/>
          </p:nvSpPr>
          <p:spPr>
            <a:xfrm>
              <a:off x="1413806" y="1614762"/>
              <a:ext cx="76543" cy="76200"/>
            </a:xfrm>
            <a:custGeom>
              <a:avLst/>
              <a:gdLst/>
              <a:ahLst/>
              <a:cxnLst/>
              <a:rect l="0" t="0" r="0" b="0"/>
              <a:pathLst>
                <a:path w="76543" h="76200">
                  <a:moveTo>
                    <a:pt x="686" y="0"/>
                  </a:moveTo>
                  <a:lnTo>
                    <a:pt x="76543" y="38773"/>
                  </a:lnTo>
                  <a:lnTo>
                    <a:pt x="0" y="76200"/>
                  </a:lnTo>
                  <a:lnTo>
                    <a:pt x="686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1" name="Shape 209"/>
            <p:cNvSpPr/>
            <p:nvPr/>
          </p:nvSpPr>
          <p:spPr>
            <a:xfrm>
              <a:off x="1856744" y="1101725"/>
              <a:ext cx="692150" cy="551815"/>
            </a:xfrm>
            <a:custGeom>
              <a:avLst/>
              <a:gdLst/>
              <a:ahLst/>
              <a:cxnLst/>
              <a:rect l="0" t="0" r="0" b="0"/>
              <a:pathLst>
                <a:path w="692150" h="551815">
                  <a:moveTo>
                    <a:pt x="0" y="551815"/>
                  </a:moveTo>
                  <a:lnTo>
                    <a:pt x="377190" y="551815"/>
                  </a:lnTo>
                  <a:lnTo>
                    <a:pt x="377190" y="0"/>
                  </a:lnTo>
                  <a:lnTo>
                    <a:pt x="692150" y="0"/>
                  </a:lnTo>
                </a:path>
              </a:pathLst>
            </a:custGeom>
            <a:ln w="1270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2" name="Shape 210"/>
            <p:cNvSpPr/>
            <p:nvPr/>
          </p:nvSpPr>
          <p:spPr>
            <a:xfrm>
              <a:off x="2536197" y="1063622"/>
              <a:ext cx="76200" cy="76200"/>
            </a:xfrm>
            <a:custGeom>
              <a:avLst/>
              <a:gdLst/>
              <a:ahLst/>
              <a:cxnLst/>
              <a:rect l="0" t="0" r="0" b="0"/>
              <a:pathLst>
                <a:path w="76200" h="76200">
                  <a:moveTo>
                    <a:pt x="0" y="0"/>
                  </a:moveTo>
                  <a:lnTo>
                    <a:pt x="76200" y="381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3" name="Shape 211"/>
            <p:cNvSpPr/>
            <p:nvPr/>
          </p:nvSpPr>
          <p:spPr>
            <a:xfrm>
              <a:off x="2165348" y="2683510"/>
              <a:ext cx="1644015" cy="905510"/>
            </a:xfrm>
            <a:custGeom>
              <a:avLst/>
              <a:gdLst/>
              <a:ahLst/>
              <a:cxnLst/>
              <a:rect l="0" t="0" r="0" b="0"/>
              <a:pathLst>
                <a:path w="1644015" h="905510">
                  <a:moveTo>
                    <a:pt x="150926" y="0"/>
                  </a:moveTo>
                  <a:lnTo>
                    <a:pt x="1493101" y="0"/>
                  </a:lnTo>
                  <a:cubicBezTo>
                    <a:pt x="1576438" y="0"/>
                    <a:pt x="1644015" y="67576"/>
                    <a:pt x="1644015" y="150914"/>
                  </a:cubicBezTo>
                  <a:lnTo>
                    <a:pt x="1644015" y="754596"/>
                  </a:lnTo>
                  <a:cubicBezTo>
                    <a:pt x="1644015" y="837933"/>
                    <a:pt x="1576438" y="905510"/>
                    <a:pt x="1493101" y="905510"/>
                  </a:cubicBezTo>
                  <a:lnTo>
                    <a:pt x="150926" y="905510"/>
                  </a:lnTo>
                  <a:cubicBezTo>
                    <a:pt x="67589" y="905510"/>
                    <a:pt x="0" y="837933"/>
                    <a:pt x="0" y="754596"/>
                  </a:cubicBezTo>
                  <a:lnTo>
                    <a:pt x="0" y="150914"/>
                  </a:lnTo>
                  <a:cubicBezTo>
                    <a:pt x="0" y="67576"/>
                    <a:pt x="67589" y="0"/>
                    <a:pt x="150926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301244" y="2805430"/>
              <a:ext cx="1178204" cy="2229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GSM Modem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188212" y="2805430"/>
              <a:ext cx="49473" cy="2229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6" name="Shape 214"/>
            <p:cNvSpPr/>
            <p:nvPr/>
          </p:nvSpPr>
          <p:spPr>
            <a:xfrm>
              <a:off x="3363596" y="2987040"/>
              <a:ext cx="366395" cy="529590"/>
            </a:xfrm>
            <a:custGeom>
              <a:avLst/>
              <a:gdLst/>
              <a:ahLst/>
              <a:cxnLst/>
              <a:rect l="0" t="0" r="0" b="0"/>
              <a:pathLst>
                <a:path w="366395" h="529590">
                  <a:moveTo>
                    <a:pt x="61074" y="0"/>
                  </a:moveTo>
                  <a:lnTo>
                    <a:pt x="305333" y="0"/>
                  </a:lnTo>
                  <a:cubicBezTo>
                    <a:pt x="339052" y="0"/>
                    <a:pt x="366395" y="27343"/>
                    <a:pt x="366395" y="61061"/>
                  </a:cubicBezTo>
                  <a:lnTo>
                    <a:pt x="366395" y="468528"/>
                  </a:lnTo>
                  <a:cubicBezTo>
                    <a:pt x="366395" y="502247"/>
                    <a:pt x="339052" y="529590"/>
                    <a:pt x="305333" y="529590"/>
                  </a:cubicBezTo>
                  <a:lnTo>
                    <a:pt x="61074" y="529590"/>
                  </a:lnTo>
                  <a:cubicBezTo>
                    <a:pt x="27343" y="529590"/>
                    <a:pt x="0" y="502247"/>
                    <a:pt x="0" y="468528"/>
                  </a:cubicBezTo>
                  <a:lnTo>
                    <a:pt x="0" y="61061"/>
                  </a:lnTo>
                  <a:cubicBezTo>
                    <a:pt x="0" y="27343"/>
                    <a:pt x="27343" y="0"/>
                    <a:pt x="61074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7" name="Rectangle 76"/>
            <p:cNvSpPr/>
            <p:nvPr/>
          </p:nvSpPr>
          <p:spPr>
            <a:xfrm rot="-5399999">
              <a:off x="3370132" y="3079850"/>
              <a:ext cx="493111" cy="2229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UART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-5399999">
              <a:off x="3591951" y="2929812"/>
              <a:ext cx="49473" cy="2229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9" name="Shape 217"/>
            <p:cNvSpPr/>
            <p:nvPr/>
          </p:nvSpPr>
          <p:spPr>
            <a:xfrm>
              <a:off x="2388239" y="2985135"/>
              <a:ext cx="761365" cy="529590"/>
            </a:xfrm>
            <a:custGeom>
              <a:avLst/>
              <a:gdLst/>
              <a:ahLst/>
              <a:cxnLst/>
              <a:rect l="0" t="0" r="0" b="0"/>
              <a:pathLst>
                <a:path w="761365" h="529590">
                  <a:moveTo>
                    <a:pt x="88265" y="0"/>
                  </a:moveTo>
                  <a:lnTo>
                    <a:pt x="673100" y="0"/>
                  </a:lnTo>
                  <a:cubicBezTo>
                    <a:pt x="721843" y="0"/>
                    <a:pt x="761365" y="39522"/>
                    <a:pt x="761365" y="88265"/>
                  </a:cubicBezTo>
                  <a:lnTo>
                    <a:pt x="761365" y="441325"/>
                  </a:lnTo>
                  <a:cubicBezTo>
                    <a:pt x="761365" y="490068"/>
                    <a:pt x="721843" y="529590"/>
                    <a:pt x="673100" y="529590"/>
                  </a:cubicBezTo>
                  <a:lnTo>
                    <a:pt x="88265" y="529590"/>
                  </a:lnTo>
                  <a:cubicBezTo>
                    <a:pt x="39522" y="529590"/>
                    <a:pt x="0" y="490068"/>
                    <a:pt x="0" y="441325"/>
                  </a:cubicBezTo>
                  <a:lnTo>
                    <a:pt x="0" y="88265"/>
                  </a:lnTo>
                  <a:cubicBezTo>
                    <a:pt x="0" y="39522"/>
                    <a:pt x="39522" y="0"/>
                    <a:pt x="88265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470152" y="3077209"/>
              <a:ext cx="614101" cy="2361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GSM </a:t>
              </a:r>
              <a:endPara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508508" y="3322066"/>
              <a:ext cx="692667" cy="2229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Module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029716" y="3322066"/>
              <a:ext cx="49473" cy="2229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3" name="Shape 222"/>
            <p:cNvSpPr/>
            <p:nvPr/>
          </p:nvSpPr>
          <p:spPr>
            <a:xfrm>
              <a:off x="1873885" y="2682876"/>
              <a:ext cx="213360" cy="228600"/>
            </a:xfrm>
            <a:custGeom>
              <a:avLst/>
              <a:gdLst/>
              <a:ahLst/>
              <a:cxnLst/>
              <a:rect l="0" t="0" r="0" b="0"/>
              <a:pathLst>
                <a:path w="213360" h="228600">
                  <a:moveTo>
                    <a:pt x="107010" y="228600"/>
                  </a:moveTo>
                  <a:lnTo>
                    <a:pt x="213360" y="0"/>
                  </a:lnTo>
                  <a:lnTo>
                    <a:pt x="0" y="0"/>
                  </a:lnTo>
                  <a:lnTo>
                    <a:pt x="107010" y="228600"/>
                  </a:ln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4" name="Shape 223"/>
            <p:cNvSpPr/>
            <p:nvPr/>
          </p:nvSpPr>
          <p:spPr>
            <a:xfrm>
              <a:off x="1976124" y="2775585"/>
              <a:ext cx="393700" cy="419735"/>
            </a:xfrm>
            <a:custGeom>
              <a:avLst/>
              <a:gdLst/>
              <a:ahLst/>
              <a:cxnLst/>
              <a:rect l="0" t="0" r="0" b="0"/>
              <a:pathLst>
                <a:path w="393700" h="419735">
                  <a:moveTo>
                    <a:pt x="393700" y="419735"/>
                  </a:moveTo>
                  <a:lnTo>
                    <a:pt x="0" y="419735"/>
                  </a:lnTo>
                  <a:lnTo>
                    <a:pt x="0" y="0"/>
                  </a:lnTo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5" name="Shape 224"/>
            <p:cNvSpPr/>
            <p:nvPr/>
          </p:nvSpPr>
          <p:spPr>
            <a:xfrm>
              <a:off x="1980569" y="2682875"/>
              <a:ext cx="635" cy="78105"/>
            </a:xfrm>
            <a:custGeom>
              <a:avLst/>
              <a:gdLst/>
              <a:ahLst/>
              <a:cxnLst/>
              <a:rect l="0" t="0" r="0" b="0"/>
              <a:pathLst>
                <a:path w="635" h="78105">
                  <a:moveTo>
                    <a:pt x="635" y="78105"/>
                  </a:moveTo>
                  <a:lnTo>
                    <a:pt x="0" y="0"/>
                  </a:lnTo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86" name="Picture 8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371199" y="2716510"/>
              <a:ext cx="311785" cy="247650"/>
            </a:xfrm>
            <a:prstGeom prst="rect">
              <a:avLst/>
            </a:prstGeom>
          </p:spPr>
        </p:pic>
        <p:sp>
          <p:nvSpPr>
            <p:cNvPr id="87" name="Shape 227"/>
            <p:cNvSpPr/>
            <p:nvPr/>
          </p:nvSpPr>
          <p:spPr>
            <a:xfrm>
              <a:off x="3213107" y="3250498"/>
              <a:ext cx="87630" cy="774"/>
            </a:xfrm>
            <a:custGeom>
              <a:avLst/>
              <a:gdLst/>
              <a:ahLst/>
              <a:cxnLst/>
              <a:rect l="0" t="0" r="0" b="0"/>
              <a:pathLst>
                <a:path w="87630" h="774">
                  <a:moveTo>
                    <a:pt x="87630" y="774"/>
                  </a:moveTo>
                  <a:lnTo>
                    <a:pt x="0" y="0"/>
                  </a:lnTo>
                </a:path>
              </a:pathLst>
            </a:custGeom>
            <a:ln w="1270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8" name="Shape 228"/>
            <p:cNvSpPr/>
            <p:nvPr/>
          </p:nvSpPr>
          <p:spPr>
            <a:xfrm>
              <a:off x="3149608" y="3212502"/>
              <a:ext cx="76530" cy="76200"/>
            </a:xfrm>
            <a:custGeom>
              <a:avLst/>
              <a:gdLst/>
              <a:ahLst/>
              <a:cxnLst/>
              <a:rect l="0" t="0" r="0" b="0"/>
              <a:pathLst>
                <a:path w="76530" h="76200">
                  <a:moveTo>
                    <a:pt x="76530" y="0"/>
                  </a:moveTo>
                  <a:lnTo>
                    <a:pt x="75857" y="76200"/>
                  </a:lnTo>
                  <a:lnTo>
                    <a:pt x="0" y="37427"/>
                  </a:lnTo>
                  <a:lnTo>
                    <a:pt x="7653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9" name="Shape 229"/>
            <p:cNvSpPr/>
            <p:nvPr/>
          </p:nvSpPr>
          <p:spPr>
            <a:xfrm>
              <a:off x="3287703" y="3213057"/>
              <a:ext cx="76530" cy="76200"/>
            </a:xfrm>
            <a:custGeom>
              <a:avLst/>
              <a:gdLst/>
              <a:ahLst/>
              <a:cxnLst/>
              <a:rect l="0" t="0" r="0" b="0"/>
              <a:pathLst>
                <a:path w="76530" h="76200">
                  <a:moveTo>
                    <a:pt x="673" y="0"/>
                  </a:moveTo>
                  <a:lnTo>
                    <a:pt x="76530" y="38773"/>
                  </a:lnTo>
                  <a:lnTo>
                    <a:pt x="0" y="76200"/>
                  </a:lnTo>
                  <a:lnTo>
                    <a:pt x="673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0" name="Shape 230"/>
            <p:cNvSpPr/>
            <p:nvPr/>
          </p:nvSpPr>
          <p:spPr>
            <a:xfrm>
              <a:off x="3794129" y="1603375"/>
              <a:ext cx="588645" cy="1648460"/>
            </a:xfrm>
            <a:custGeom>
              <a:avLst/>
              <a:gdLst/>
              <a:ahLst/>
              <a:cxnLst/>
              <a:rect l="0" t="0" r="0" b="0"/>
              <a:pathLst>
                <a:path w="588645" h="1648460">
                  <a:moveTo>
                    <a:pt x="0" y="1648460"/>
                  </a:moveTo>
                  <a:lnTo>
                    <a:pt x="588645" y="1648460"/>
                  </a:lnTo>
                  <a:lnTo>
                    <a:pt x="588645" y="0"/>
                  </a:lnTo>
                  <a:lnTo>
                    <a:pt x="423545" y="0"/>
                  </a:lnTo>
                </a:path>
              </a:pathLst>
            </a:custGeom>
            <a:ln w="1270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1" name="Shape 231"/>
            <p:cNvSpPr/>
            <p:nvPr/>
          </p:nvSpPr>
          <p:spPr>
            <a:xfrm>
              <a:off x="4154175" y="1565271"/>
              <a:ext cx="76200" cy="76200"/>
            </a:xfrm>
            <a:custGeom>
              <a:avLst/>
              <a:gdLst/>
              <a:ahLst/>
              <a:cxnLst/>
              <a:rect l="0" t="0" r="0" b="0"/>
              <a:pathLst>
                <a:path w="76200" h="76200">
                  <a:moveTo>
                    <a:pt x="76200" y="0"/>
                  </a:moveTo>
                  <a:lnTo>
                    <a:pt x="76200" y="76200"/>
                  </a:lnTo>
                  <a:lnTo>
                    <a:pt x="0" y="38100"/>
                  </a:lnTo>
                  <a:lnTo>
                    <a:pt x="7620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2" name="Shape 232"/>
            <p:cNvSpPr/>
            <p:nvPr/>
          </p:nvSpPr>
          <p:spPr>
            <a:xfrm>
              <a:off x="3730631" y="3213731"/>
              <a:ext cx="76200" cy="76200"/>
            </a:xfrm>
            <a:custGeom>
              <a:avLst/>
              <a:gdLst/>
              <a:ahLst/>
              <a:cxnLst/>
              <a:rect l="0" t="0" r="0" b="0"/>
              <a:pathLst>
                <a:path w="76200" h="76200">
                  <a:moveTo>
                    <a:pt x="76200" y="0"/>
                  </a:moveTo>
                  <a:lnTo>
                    <a:pt x="76200" y="76200"/>
                  </a:lnTo>
                  <a:lnTo>
                    <a:pt x="0" y="38100"/>
                  </a:lnTo>
                  <a:lnTo>
                    <a:pt x="7620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3" name="Shape 259"/>
            <p:cNvSpPr/>
            <p:nvPr/>
          </p:nvSpPr>
          <p:spPr>
            <a:xfrm>
              <a:off x="880109" y="251460"/>
              <a:ext cx="1179830" cy="648970"/>
            </a:xfrm>
            <a:custGeom>
              <a:avLst/>
              <a:gdLst/>
              <a:ahLst/>
              <a:cxnLst/>
              <a:rect l="0" t="0" r="0" b="0"/>
              <a:pathLst>
                <a:path w="1179830" h="648970">
                  <a:moveTo>
                    <a:pt x="108166" y="0"/>
                  </a:moveTo>
                  <a:lnTo>
                    <a:pt x="1071677" y="0"/>
                  </a:lnTo>
                  <a:cubicBezTo>
                    <a:pt x="1131405" y="0"/>
                    <a:pt x="1179830" y="48438"/>
                    <a:pt x="1179830" y="108166"/>
                  </a:cubicBezTo>
                  <a:lnTo>
                    <a:pt x="1179830" y="540804"/>
                  </a:lnTo>
                  <a:cubicBezTo>
                    <a:pt x="1179830" y="600532"/>
                    <a:pt x="1131405" y="648970"/>
                    <a:pt x="1071677" y="648970"/>
                  </a:cubicBezTo>
                  <a:lnTo>
                    <a:pt x="108166" y="648970"/>
                  </a:lnTo>
                  <a:cubicBezTo>
                    <a:pt x="48438" y="648970"/>
                    <a:pt x="0" y="600532"/>
                    <a:pt x="0" y="540804"/>
                  </a:cubicBezTo>
                  <a:lnTo>
                    <a:pt x="0" y="108166"/>
                  </a:lnTo>
                  <a:cubicBezTo>
                    <a:pt x="0" y="48438"/>
                    <a:pt x="48438" y="0"/>
                    <a:pt x="108166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66448" y="359410"/>
              <a:ext cx="584969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MEMS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011940" y="572770"/>
              <a:ext cx="1261960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Accelerometer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6" name="Shape 262"/>
            <p:cNvSpPr/>
            <p:nvPr/>
          </p:nvSpPr>
          <p:spPr>
            <a:xfrm>
              <a:off x="2059944" y="572008"/>
              <a:ext cx="488950" cy="3937"/>
            </a:xfrm>
            <a:custGeom>
              <a:avLst/>
              <a:gdLst/>
              <a:ahLst/>
              <a:cxnLst/>
              <a:rect l="0" t="0" r="0" b="0"/>
              <a:pathLst>
                <a:path w="488950" h="3937">
                  <a:moveTo>
                    <a:pt x="0" y="3937"/>
                  </a:moveTo>
                  <a:lnTo>
                    <a:pt x="488950" y="0"/>
                  </a:lnTo>
                </a:path>
              </a:pathLst>
            </a:custGeom>
            <a:ln w="1270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7" name="Shape 263"/>
            <p:cNvSpPr/>
            <p:nvPr/>
          </p:nvSpPr>
          <p:spPr>
            <a:xfrm>
              <a:off x="2535892" y="534011"/>
              <a:ext cx="76505" cy="76200"/>
            </a:xfrm>
            <a:custGeom>
              <a:avLst/>
              <a:gdLst/>
              <a:ahLst/>
              <a:cxnLst/>
              <a:rect l="0" t="0" r="0" b="0"/>
              <a:pathLst>
                <a:path w="76505" h="76200">
                  <a:moveTo>
                    <a:pt x="0" y="0"/>
                  </a:moveTo>
                  <a:lnTo>
                    <a:pt x="76505" y="37490"/>
                  </a:lnTo>
                  <a:lnTo>
                    <a:pt x="610" y="76200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8" name="Shape 267"/>
            <p:cNvSpPr/>
            <p:nvPr/>
          </p:nvSpPr>
          <p:spPr>
            <a:xfrm>
              <a:off x="4154174" y="608965"/>
              <a:ext cx="569595" cy="1143"/>
            </a:xfrm>
            <a:custGeom>
              <a:avLst/>
              <a:gdLst/>
              <a:ahLst/>
              <a:cxnLst/>
              <a:rect l="0" t="0" r="0" b="0"/>
              <a:pathLst>
                <a:path w="569595" h="1143">
                  <a:moveTo>
                    <a:pt x="0" y="0"/>
                  </a:moveTo>
                  <a:lnTo>
                    <a:pt x="569595" y="1143"/>
                  </a:lnTo>
                </a:path>
              </a:pathLst>
            </a:custGeom>
            <a:ln w="1270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9" name="Shape 268"/>
            <p:cNvSpPr/>
            <p:nvPr/>
          </p:nvSpPr>
          <p:spPr>
            <a:xfrm>
              <a:off x="4710994" y="571979"/>
              <a:ext cx="76276" cy="76200"/>
            </a:xfrm>
            <a:custGeom>
              <a:avLst/>
              <a:gdLst/>
              <a:ahLst/>
              <a:cxnLst/>
              <a:rect l="0" t="0" r="0" b="0"/>
              <a:pathLst>
                <a:path w="76276" h="76200">
                  <a:moveTo>
                    <a:pt x="152" y="0"/>
                  </a:moveTo>
                  <a:lnTo>
                    <a:pt x="76276" y="38252"/>
                  </a:lnTo>
                  <a:lnTo>
                    <a:pt x="0" y="76200"/>
                  </a:lnTo>
                  <a:lnTo>
                    <a:pt x="152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363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supply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1066800" y="2362200"/>
            <a:ext cx="7162800" cy="1509395"/>
            <a:chOff x="0" y="0"/>
            <a:chExt cx="4253676" cy="885190"/>
          </a:xfrm>
        </p:grpSpPr>
        <p:sp>
          <p:nvSpPr>
            <p:cNvPr id="6" name="Shape 233"/>
            <p:cNvSpPr/>
            <p:nvPr/>
          </p:nvSpPr>
          <p:spPr>
            <a:xfrm>
              <a:off x="0" y="0"/>
              <a:ext cx="4243070" cy="885190"/>
            </a:xfrm>
            <a:custGeom>
              <a:avLst/>
              <a:gdLst/>
              <a:ahLst/>
              <a:cxnLst/>
              <a:rect l="0" t="0" r="0" b="0"/>
              <a:pathLst>
                <a:path w="4243070" h="885190">
                  <a:moveTo>
                    <a:pt x="89459" y="0"/>
                  </a:moveTo>
                  <a:lnTo>
                    <a:pt x="4153611" y="0"/>
                  </a:lnTo>
                  <a:cubicBezTo>
                    <a:pt x="4203027" y="0"/>
                    <a:pt x="4243070" y="40043"/>
                    <a:pt x="4243070" y="89459"/>
                  </a:cubicBezTo>
                  <a:lnTo>
                    <a:pt x="4243070" y="795731"/>
                  </a:lnTo>
                  <a:cubicBezTo>
                    <a:pt x="4243070" y="845147"/>
                    <a:pt x="4203027" y="885190"/>
                    <a:pt x="4153611" y="885190"/>
                  </a:cubicBezTo>
                  <a:lnTo>
                    <a:pt x="89459" y="885190"/>
                  </a:lnTo>
                  <a:cubicBezTo>
                    <a:pt x="40030" y="885190"/>
                    <a:pt x="0" y="845147"/>
                    <a:pt x="0" y="795731"/>
                  </a:cubicBezTo>
                  <a:lnTo>
                    <a:pt x="0" y="89459"/>
                  </a:lnTo>
                  <a:cubicBezTo>
                    <a:pt x="0" y="40043"/>
                    <a:pt x="40030" y="0"/>
                    <a:pt x="89459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9757" y="106045"/>
              <a:ext cx="1395688" cy="2229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POWER SUPPLY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71317" y="106045"/>
              <a:ext cx="49473" cy="2229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Shape 236"/>
            <p:cNvSpPr/>
            <p:nvPr/>
          </p:nvSpPr>
          <p:spPr>
            <a:xfrm>
              <a:off x="71749" y="295275"/>
              <a:ext cx="775970" cy="548005"/>
            </a:xfrm>
            <a:custGeom>
              <a:avLst/>
              <a:gdLst/>
              <a:ahLst/>
              <a:cxnLst/>
              <a:rect l="0" t="0" r="0" b="0"/>
              <a:pathLst>
                <a:path w="775970" h="548005">
                  <a:moveTo>
                    <a:pt x="91338" y="0"/>
                  </a:moveTo>
                  <a:lnTo>
                    <a:pt x="684632" y="0"/>
                  </a:lnTo>
                  <a:cubicBezTo>
                    <a:pt x="735076" y="0"/>
                    <a:pt x="775970" y="40894"/>
                    <a:pt x="775970" y="91338"/>
                  </a:cubicBezTo>
                  <a:lnTo>
                    <a:pt x="775970" y="456667"/>
                  </a:lnTo>
                  <a:cubicBezTo>
                    <a:pt x="775970" y="507111"/>
                    <a:pt x="735076" y="548005"/>
                    <a:pt x="684632" y="548005"/>
                  </a:cubicBezTo>
                  <a:lnTo>
                    <a:pt x="91338" y="548005"/>
                  </a:lnTo>
                  <a:cubicBezTo>
                    <a:pt x="40907" y="548005"/>
                    <a:pt x="0" y="507111"/>
                    <a:pt x="0" y="456667"/>
                  </a:cubicBezTo>
                  <a:lnTo>
                    <a:pt x="0" y="91338"/>
                  </a:lnTo>
                  <a:cubicBezTo>
                    <a:pt x="0" y="40894"/>
                    <a:pt x="40907" y="0"/>
                    <a:pt x="91338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9965" y="398653"/>
              <a:ext cx="574834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Power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8149" y="612013"/>
              <a:ext cx="668681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Adapter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9545" y="612013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Shape 240"/>
            <p:cNvSpPr/>
            <p:nvPr/>
          </p:nvSpPr>
          <p:spPr>
            <a:xfrm>
              <a:off x="1033771" y="295275"/>
              <a:ext cx="913765" cy="548005"/>
            </a:xfrm>
            <a:custGeom>
              <a:avLst/>
              <a:gdLst/>
              <a:ahLst/>
              <a:cxnLst/>
              <a:rect l="0" t="0" r="0" b="0"/>
              <a:pathLst>
                <a:path w="913765" h="548005">
                  <a:moveTo>
                    <a:pt x="91338" y="0"/>
                  </a:moveTo>
                  <a:lnTo>
                    <a:pt x="822439" y="0"/>
                  </a:lnTo>
                  <a:cubicBezTo>
                    <a:pt x="872871" y="0"/>
                    <a:pt x="913765" y="40894"/>
                    <a:pt x="913765" y="91338"/>
                  </a:cubicBezTo>
                  <a:lnTo>
                    <a:pt x="913765" y="456667"/>
                  </a:lnTo>
                  <a:cubicBezTo>
                    <a:pt x="913765" y="507111"/>
                    <a:pt x="872871" y="548005"/>
                    <a:pt x="822439" y="548005"/>
                  </a:cubicBezTo>
                  <a:lnTo>
                    <a:pt x="91338" y="548005"/>
                  </a:lnTo>
                  <a:cubicBezTo>
                    <a:pt x="40907" y="548005"/>
                    <a:pt x="0" y="507111"/>
                    <a:pt x="0" y="456667"/>
                  </a:cubicBezTo>
                  <a:lnTo>
                    <a:pt x="0" y="91338"/>
                  </a:lnTo>
                  <a:cubicBezTo>
                    <a:pt x="0" y="40894"/>
                    <a:pt x="40907" y="0"/>
                    <a:pt x="91338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45993" y="398653"/>
              <a:ext cx="700504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Reverse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6745" y="612013"/>
              <a:ext cx="8665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Protection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17493" y="612013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Shape 244"/>
            <p:cNvSpPr/>
            <p:nvPr/>
          </p:nvSpPr>
          <p:spPr>
            <a:xfrm>
              <a:off x="2127241" y="295275"/>
              <a:ext cx="935355" cy="548005"/>
            </a:xfrm>
            <a:custGeom>
              <a:avLst/>
              <a:gdLst/>
              <a:ahLst/>
              <a:cxnLst/>
              <a:rect l="0" t="0" r="0" b="0"/>
              <a:pathLst>
                <a:path w="935355" h="548005">
                  <a:moveTo>
                    <a:pt x="91338" y="0"/>
                  </a:moveTo>
                  <a:lnTo>
                    <a:pt x="844029" y="0"/>
                  </a:lnTo>
                  <a:cubicBezTo>
                    <a:pt x="894461" y="0"/>
                    <a:pt x="935355" y="40894"/>
                    <a:pt x="935355" y="91338"/>
                  </a:cubicBezTo>
                  <a:lnTo>
                    <a:pt x="935355" y="456667"/>
                  </a:lnTo>
                  <a:cubicBezTo>
                    <a:pt x="935355" y="507111"/>
                    <a:pt x="894461" y="548005"/>
                    <a:pt x="844029" y="548005"/>
                  </a:cubicBezTo>
                  <a:lnTo>
                    <a:pt x="91338" y="548005"/>
                  </a:lnTo>
                  <a:cubicBezTo>
                    <a:pt x="40906" y="548005"/>
                    <a:pt x="0" y="507111"/>
                    <a:pt x="0" y="456667"/>
                  </a:cubicBezTo>
                  <a:lnTo>
                    <a:pt x="0" y="91338"/>
                  </a:lnTo>
                  <a:cubicBezTo>
                    <a:pt x="0" y="40894"/>
                    <a:pt x="40906" y="0"/>
                    <a:pt x="91338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58513" y="398653"/>
              <a:ext cx="676160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Voltage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64025" y="612013"/>
              <a:ext cx="804464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Regulator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69053" y="612013"/>
              <a:ext cx="79252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26965" y="612013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Shape 249"/>
            <p:cNvSpPr/>
            <p:nvPr/>
          </p:nvSpPr>
          <p:spPr>
            <a:xfrm>
              <a:off x="3211821" y="295275"/>
              <a:ext cx="977265" cy="548005"/>
            </a:xfrm>
            <a:custGeom>
              <a:avLst/>
              <a:gdLst/>
              <a:ahLst/>
              <a:cxnLst/>
              <a:rect l="0" t="0" r="0" b="0"/>
              <a:pathLst>
                <a:path w="977265" h="548005">
                  <a:moveTo>
                    <a:pt x="91338" y="0"/>
                  </a:moveTo>
                  <a:lnTo>
                    <a:pt x="885939" y="0"/>
                  </a:lnTo>
                  <a:cubicBezTo>
                    <a:pt x="936371" y="0"/>
                    <a:pt x="977265" y="40894"/>
                    <a:pt x="977265" y="91338"/>
                  </a:cubicBezTo>
                  <a:lnTo>
                    <a:pt x="977265" y="456667"/>
                  </a:lnTo>
                  <a:cubicBezTo>
                    <a:pt x="977265" y="507111"/>
                    <a:pt x="936371" y="548005"/>
                    <a:pt x="885939" y="548005"/>
                  </a:cubicBezTo>
                  <a:lnTo>
                    <a:pt x="91338" y="548005"/>
                  </a:lnTo>
                  <a:cubicBezTo>
                    <a:pt x="40906" y="548005"/>
                    <a:pt x="0" y="507111"/>
                    <a:pt x="0" y="456667"/>
                  </a:cubicBezTo>
                  <a:lnTo>
                    <a:pt x="0" y="91338"/>
                  </a:lnTo>
                  <a:cubicBezTo>
                    <a:pt x="0" y="40894"/>
                    <a:pt x="40906" y="0"/>
                    <a:pt x="91338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68925" y="398653"/>
              <a:ext cx="884751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Power LED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33389" y="398653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2978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25" name="Picture 2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456303" y="515619"/>
              <a:ext cx="514350" cy="319959"/>
            </a:xfrm>
            <a:prstGeom prst="rect">
              <a:avLst/>
            </a:prstGeom>
          </p:spPr>
        </p:pic>
        <p:sp>
          <p:nvSpPr>
            <p:cNvPr id="26" name="Shape 253"/>
            <p:cNvSpPr/>
            <p:nvPr/>
          </p:nvSpPr>
          <p:spPr>
            <a:xfrm>
              <a:off x="847721" y="568960"/>
              <a:ext cx="122555" cy="419"/>
            </a:xfrm>
            <a:custGeom>
              <a:avLst/>
              <a:gdLst/>
              <a:ahLst/>
              <a:cxnLst/>
              <a:rect l="0" t="0" r="0" b="0"/>
              <a:pathLst>
                <a:path w="122555" h="419">
                  <a:moveTo>
                    <a:pt x="0" y="0"/>
                  </a:moveTo>
                  <a:lnTo>
                    <a:pt x="122555" y="419"/>
                  </a:lnTo>
                </a:path>
              </a:pathLst>
            </a:custGeom>
            <a:ln w="1270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Shape 254"/>
            <p:cNvSpPr/>
            <p:nvPr/>
          </p:nvSpPr>
          <p:spPr>
            <a:xfrm>
              <a:off x="957442" y="531231"/>
              <a:ext cx="76340" cy="76200"/>
            </a:xfrm>
            <a:custGeom>
              <a:avLst/>
              <a:gdLst/>
              <a:ahLst/>
              <a:cxnLst/>
              <a:rect l="0" t="0" r="0" b="0"/>
              <a:pathLst>
                <a:path w="76340" h="76200">
                  <a:moveTo>
                    <a:pt x="267" y="0"/>
                  </a:moveTo>
                  <a:lnTo>
                    <a:pt x="76340" y="38367"/>
                  </a:lnTo>
                  <a:lnTo>
                    <a:pt x="0" y="76200"/>
                  </a:lnTo>
                  <a:lnTo>
                    <a:pt x="267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Shape 255"/>
            <p:cNvSpPr/>
            <p:nvPr/>
          </p:nvSpPr>
          <p:spPr>
            <a:xfrm>
              <a:off x="1947541" y="568960"/>
              <a:ext cx="116205" cy="406"/>
            </a:xfrm>
            <a:custGeom>
              <a:avLst/>
              <a:gdLst/>
              <a:ahLst/>
              <a:cxnLst/>
              <a:rect l="0" t="0" r="0" b="0"/>
              <a:pathLst>
                <a:path w="116205" h="406">
                  <a:moveTo>
                    <a:pt x="0" y="0"/>
                  </a:moveTo>
                  <a:lnTo>
                    <a:pt x="116205" y="406"/>
                  </a:lnTo>
                </a:path>
              </a:pathLst>
            </a:custGeom>
            <a:ln w="1270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Shape 256"/>
            <p:cNvSpPr/>
            <p:nvPr/>
          </p:nvSpPr>
          <p:spPr>
            <a:xfrm>
              <a:off x="2050917" y="531223"/>
              <a:ext cx="76327" cy="76200"/>
            </a:xfrm>
            <a:custGeom>
              <a:avLst/>
              <a:gdLst/>
              <a:ahLst/>
              <a:cxnLst/>
              <a:rect l="0" t="0" r="0" b="0"/>
              <a:pathLst>
                <a:path w="76327" h="76200">
                  <a:moveTo>
                    <a:pt x="267" y="0"/>
                  </a:moveTo>
                  <a:lnTo>
                    <a:pt x="76327" y="38367"/>
                  </a:lnTo>
                  <a:lnTo>
                    <a:pt x="0" y="76200"/>
                  </a:lnTo>
                  <a:lnTo>
                    <a:pt x="267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Shape 257"/>
            <p:cNvSpPr/>
            <p:nvPr/>
          </p:nvSpPr>
          <p:spPr>
            <a:xfrm>
              <a:off x="3062601" y="568960"/>
              <a:ext cx="85725" cy="368"/>
            </a:xfrm>
            <a:custGeom>
              <a:avLst/>
              <a:gdLst/>
              <a:ahLst/>
              <a:cxnLst/>
              <a:rect l="0" t="0" r="0" b="0"/>
              <a:pathLst>
                <a:path w="85725" h="368">
                  <a:moveTo>
                    <a:pt x="0" y="0"/>
                  </a:moveTo>
                  <a:lnTo>
                    <a:pt x="85725" y="368"/>
                  </a:lnTo>
                </a:path>
              </a:pathLst>
            </a:custGeom>
            <a:ln w="1270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Shape 258"/>
            <p:cNvSpPr/>
            <p:nvPr/>
          </p:nvSpPr>
          <p:spPr>
            <a:xfrm>
              <a:off x="3135460" y="531168"/>
              <a:ext cx="76365" cy="76200"/>
            </a:xfrm>
            <a:custGeom>
              <a:avLst/>
              <a:gdLst/>
              <a:ahLst/>
              <a:cxnLst/>
              <a:rect l="0" t="0" r="0" b="0"/>
              <a:pathLst>
                <a:path w="76365" h="76200">
                  <a:moveTo>
                    <a:pt x="330" y="0"/>
                  </a:moveTo>
                  <a:lnTo>
                    <a:pt x="76365" y="38430"/>
                  </a:lnTo>
                  <a:lnTo>
                    <a:pt x="0" y="76200"/>
                  </a:lnTo>
                  <a:lnTo>
                    <a:pt x="33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7471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257800"/>
          </a:xfrm>
        </p:spPr>
        <p:txBody>
          <a:bodyPr/>
          <a:lstStyle/>
          <a:p>
            <a:pPr lvl="0" fontAlgn="base"/>
            <a:r>
              <a:rPr lang="en-IN" sz="2400" dirty="0"/>
              <a:t>ARM LPC11U67 / PIC18F45K22  </a:t>
            </a:r>
          </a:p>
          <a:p>
            <a:pPr lvl="0" fontAlgn="base"/>
            <a:r>
              <a:rPr lang="en-IN" sz="2400" dirty="0"/>
              <a:t>GSM Modem </a:t>
            </a:r>
          </a:p>
          <a:p>
            <a:pPr lvl="0" fontAlgn="base"/>
            <a:r>
              <a:rPr lang="en-IN" sz="2400" dirty="0"/>
              <a:t>GPS Receiver </a:t>
            </a:r>
          </a:p>
          <a:p>
            <a:pPr lvl="0" fontAlgn="base"/>
            <a:r>
              <a:rPr lang="en-IN" sz="2400" dirty="0"/>
              <a:t>MEMS </a:t>
            </a:r>
            <a:r>
              <a:rPr lang="en-IN" sz="2400" dirty="0" smtClean="0"/>
              <a:t>Accelerometers </a:t>
            </a:r>
            <a:endParaRPr lang="en-IN" sz="2400" dirty="0"/>
          </a:p>
          <a:p>
            <a:pPr lvl="0" fontAlgn="base"/>
            <a:r>
              <a:rPr lang="en-IN" sz="2400" dirty="0"/>
              <a:t>Alarm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400" dirty="0">
                <a:latin typeface="+mj-lt"/>
              </a:rPr>
              <a:t>ARM LPC11U67 / PIC18F45K22  </a:t>
            </a:r>
            <a:r>
              <a:rPr lang="en-US" sz="2400" b="1" u="sng" dirty="0" smtClean="0">
                <a:latin typeface="+mj-lt"/>
                <a:cs typeface="Times New Roman" pitchFamily="18" charset="0"/>
              </a:rPr>
              <a:t>:</a:t>
            </a:r>
            <a:endParaRPr lang="en-US" sz="2400" b="1" u="sng" dirty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/>
              <a:t>     ▪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IN" sz="2400" dirty="0"/>
              <a:t>High-Performance RISC </a:t>
            </a:r>
            <a:r>
              <a:rPr lang="en-IN" sz="2400" dirty="0" smtClean="0"/>
              <a:t>CPU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▪ </a:t>
            </a:r>
            <a:r>
              <a:rPr lang="en-IN" sz="2400" dirty="0"/>
              <a:t>Flexible Oscillator </a:t>
            </a:r>
            <a:r>
              <a:rPr lang="en-IN" sz="2400" dirty="0" smtClean="0"/>
              <a:t>Structure</a:t>
            </a:r>
          </a:p>
          <a:p>
            <a:pPr marL="0" indent="0">
              <a:buNone/>
            </a:pPr>
            <a:r>
              <a:rPr lang="en-IN" sz="2400" dirty="0" smtClean="0"/>
              <a:t>     10-bit </a:t>
            </a:r>
            <a:r>
              <a:rPr lang="en-IN" sz="2400" dirty="0"/>
              <a:t>resolution, up to 30 external channels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▪ </a:t>
            </a:r>
            <a:r>
              <a:rPr lang="en-IN" sz="2400" dirty="0" err="1"/>
              <a:t>eXtreme</a:t>
            </a:r>
            <a:r>
              <a:rPr lang="en-IN" sz="2400" dirty="0"/>
              <a:t> Low-Power Features (XLP) (PIC18(L)F2X/4XK22):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994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1542"/>
            <a:ext cx="81534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GSM Modem</a:t>
            </a:r>
            <a:endParaRPr lang="en-US" sz="2000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▪ In this project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modem is used for transmitting messages to authorities.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GPS </a:t>
            </a:r>
            <a:r>
              <a:rPr lang="en-US" sz="2000" b="1" u="sng" dirty="0" err="1" smtClean="0">
                <a:latin typeface="Times New Roman" pitchFamily="18" charset="0"/>
                <a:cs typeface="Times New Roman" pitchFamily="18" charset="0"/>
              </a:rPr>
              <a:t>Reciever</a:t>
            </a:r>
            <a:endParaRPr lang="en-US" sz="2000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▪Receives exact position of the vehicles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b="1" dirty="0">
                <a:solidFill>
                  <a:prstClr val="black"/>
                </a:solidFill>
              </a:rPr>
              <a:t>5.  </a:t>
            </a:r>
            <a:r>
              <a:rPr lang="en-US" sz="2400" b="1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Accelerometer</a:t>
            </a:r>
            <a:endParaRPr lang="en-US" sz="2400" b="1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▪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used to check the overall movement of the vehicle</a:t>
            </a:r>
            <a:endParaRPr lang="en-US" sz="2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6.  </a:t>
            </a:r>
            <a:r>
              <a:rPr lang="en-US" sz="2400" b="1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Alarm</a:t>
            </a:r>
            <a:endParaRPr lang="en-US" sz="2400" b="1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▪ 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for alarming the people nearby.</a:t>
            </a:r>
            <a:endParaRPr lang="en-US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16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Working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(Vehicle unit)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accelerometer output is monitored by the microcontroller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accelerometer output determines weather or not the vehicle is in proper motion or position 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signal is used as a trigger to activate the GPS module and receives the exact latitude and longitude of the vehicle.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GSM module transmits the messages to the concerned authorities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37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447</Words>
  <Application>Microsoft Office PowerPoint</Application>
  <PresentationFormat>On-screen Show (4:3)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Vehicle Accident Detection And Reporting Using GPS And GSM </vt:lpstr>
      <vt:lpstr>CONTENTS</vt:lpstr>
      <vt:lpstr>INTRODUCTION</vt:lpstr>
      <vt:lpstr>Block Diagram(vehicle unit)</vt:lpstr>
      <vt:lpstr>Power supply </vt:lpstr>
      <vt:lpstr>Components</vt:lpstr>
      <vt:lpstr>Cont…</vt:lpstr>
      <vt:lpstr>Cont…</vt:lpstr>
      <vt:lpstr>Working  (Vehicle unit)</vt:lpstr>
      <vt:lpstr>Software analysis</vt:lpstr>
      <vt:lpstr>Hardware Fabrication.</vt:lpstr>
      <vt:lpstr> FUTURE SCOPE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INTEL</dc:creator>
  <cp:lastModifiedBy>HOLMES JOSEPH</cp:lastModifiedBy>
  <cp:revision>81</cp:revision>
  <dcterms:created xsi:type="dcterms:W3CDTF">2017-02-28T12:38:25Z</dcterms:created>
  <dcterms:modified xsi:type="dcterms:W3CDTF">2017-09-25T02:23:00Z</dcterms:modified>
</cp:coreProperties>
</file>