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9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5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5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7E2A-22CF-41EF-9834-84BBE9860310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C043-D6DB-4928-A670-4A6B73F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6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854925" y="2312126"/>
            <a:ext cx="7994469" cy="66620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7942" y="1750423"/>
            <a:ext cx="216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 smtClean="0"/>
              <a:t>WorkQueue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854925" y="2978332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base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099232" y="2978332"/>
            <a:ext cx="7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top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337764" y="1045030"/>
            <a:ext cx="234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externalSubmit</a:t>
            </a:r>
            <a:r>
              <a:rPr lang="en-US" altLang="zh-CN" dirty="0" smtClean="0"/>
              <a:t>(task)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15" idx="2"/>
            <a:endCxn id="9" idx="3"/>
          </p:cNvCxnSpPr>
          <p:nvPr/>
        </p:nvCxnSpPr>
        <p:spPr>
          <a:xfrm rot="5400000">
            <a:off x="9563798" y="1699958"/>
            <a:ext cx="1230867" cy="659674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459232" y="3691430"/>
            <a:ext cx="234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subtask.fork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3" name="曲线连接符 22"/>
          <p:cNvCxnSpPr>
            <a:stCxn id="21" idx="0"/>
            <a:endCxn id="9" idx="3"/>
          </p:cNvCxnSpPr>
          <p:nvPr/>
        </p:nvCxnSpPr>
        <p:spPr>
          <a:xfrm rot="16200000" flipV="1">
            <a:off x="9716865" y="2777759"/>
            <a:ext cx="1046201" cy="781142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40680" y="3358698"/>
            <a:ext cx="8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async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08035" y="517265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FIFO_QUEUE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536142" y="517265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LIFO_QUEUE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4" idx="1"/>
            <a:endCxn id="25" idx="0"/>
          </p:cNvCxnSpPr>
          <p:nvPr/>
        </p:nvCxnSpPr>
        <p:spPr>
          <a:xfrm flipH="1">
            <a:off x="4428035" y="3543364"/>
            <a:ext cx="1012645" cy="16292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523286" y="3678367"/>
            <a:ext cx="8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true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接箭头连接符 30"/>
          <p:cNvCxnSpPr>
            <a:stCxn id="24" idx="3"/>
            <a:endCxn id="26" idx="0"/>
          </p:cNvCxnSpPr>
          <p:nvPr/>
        </p:nvCxnSpPr>
        <p:spPr>
          <a:xfrm>
            <a:off x="6263639" y="3543364"/>
            <a:ext cx="992503" cy="16292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433183" y="3691430"/>
            <a:ext cx="82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false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50872" y="5357316"/>
            <a:ext cx="110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Worker</a:t>
            </a:r>
          </a:p>
          <a:p>
            <a:pPr algn="ctr"/>
            <a:r>
              <a:rPr lang="en-US" altLang="zh-CN" b="1" dirty="0" smtClean="0"/>
              <a:t>Thread</a:t>
            </a:r>
            <a:endParaRPr lang="zh-CN" altLang="en-US" b="1" dirty="0"/>
          </a:p>
        </p:txBody>
      </p:sp>
      <p:cxnSp>
        <p:nvCxnSpPr>
          <p:cNvPr id="39" name="曲线连接符 38"/>
          <p:cNvCxnSpPr>
            <a:stCxn id="9" idx="1"/>
            <a:endCxn id="37" idx="1"/>
          </p:cNvCxnSpPr>
          <p:nvPr/>
        </p:nvCxnSpPr>
        <p:spPr>
          <a:xfrm rot="10800000" flipH="1" flipV="1">
            <a:off x="1854924" y="2645228"/>
            <a:ext cx="3495947" cy="3035253"/>
          </a:xfrm>
          <a:prstGeom prst="curvedConnector3">
            <a:avLst>
              <a:gd name="adj1" fmla="val -6539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9" idx="3"/>
            <a:endCxn id="37" idx="3"/>
          </p:cNvCxnSpPr>
          <p:nvPr/>
        </p:nvCxnSpPr>
        <p:spPr>
          <a:xfrm flipH="1">
            <a:off x="6456406" y="2645229"/>
            <a:ext cx="3392988" cy="3035253"/>
          </a:xfrm>
          <a:prstGeom prst="curvedConnector3">
            <a:avLst>
              <a:gd name="adj1" fmla="val -673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9819232" y="2475409"/>
            <a:ext cx="98375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800804" y="229074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push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871172" y="2475409"/>
            <a:ext cx="98375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53351" y="2290743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poll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819232" y="2800194"/>
            <a:ext cx="98375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0800804" y="2615529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4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Feifei</dc:creator>
  <cp:lastModifiedBy>Hu Feifei</cp:lastModifiedBy>
  <cp:revision>9</cp:revision>
  <dcterms:created xsi:type="dcterms:W3CDTF">2018-09-15T10:03:00Z</dcterms:created>
  <dcterms:modified xsi:type="dcterms:W3CDTF">2018-09-16T06:40:02Z</dcterms:modified>
</cp:coreProperties>
</file>