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05A1-E2B1-440C-84A9-2C08D97E138F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4BD-222B-4C23-9477-7CF045013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7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05A1-E2B1-440C-84A9-2C08D97E138F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4BD-222B-4C23-9477-7CF045013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05A1-E2B1-440C-84A9-2C08D97E138F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4BD-222B-4C23-9477-7CF045013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9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05A1-E2B1-440C-84A9-2C08D97E138F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4BD-222B-4C23-9477-7CF045013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77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05A1-E2B1-440C-84A9-2C08D97E138F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4BD-222B-4C23-9477-7CF045013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15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05A1-E2B1-440C-84A9-2C08D97E138F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4BD-222B-4C23-9477-7CF045013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55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05A1-E2B1-440C-84A9-2C08D97E138F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4BD-222B-4C23-9477-7CF045013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0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05A1-E2B1-440C-84A9-2C08D97E138F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4BD-222B-4C23-9477-7CF045013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44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05A1-E2B1-440C-84A9-2C08D97E138F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4BD-222B-4C23-9477-7CF045013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8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05A1-E2B1-440C-84A9-2C08D97E138F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4BD-222B-4C23-9477-7CF045013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91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05A1-E2B1-440C-84A9-2C08D97E138F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94BD-222B-4C23-9477-7CF045013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7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05A1-E2B1-440C-84A9-2C08D97E138F}" type="datetimeFigureOut">
              <a:rPr lang="zh-CN" altLang="en-US" smtClean="0"/>
              <a:t>2018/4/12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194BD-222B-4C23-9477-7CF045013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8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形 3"/>
          <p:cNvSpPr/>
          <p:nvPr/>
        </p:nvSpPr>
        <p:spPr>
          <a:xfrm>
            <a:off x="535578" y="1711234"/>
            <a:ext cx="1528355" cy="1136469"/>
          </a:xfrm>
          <a:prstGeom prst="ca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Remote</a:t>
            </a:r>
          </a:p>
          <a:p>
            <a:pPr algn="ctr"/>
            <a:r>
              <a:rPr lang="en-US" altLang="zh-CN" dirty="0" smtClean="0"/>
              <a:t>Repository</a:t>
            </a:r>
          </a:p>
          <a:p>
            <a:pPr algn="ctr"/>
            <a:r>
              <a:rPr lang="en-US" altLang="zh-CN" dirty="0" smtClean="0"/>
              <a:t>(</a:t>
            </a:r>
            <a:r>
              <a:rPr lang="en-US" altLang="zh-CN" dirty="0"/>
              <a:t>origin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5" name="圆柱形 4"/>
          <p:cNvSpPr/>
          <p:nvPr/>
        </p:nvSpPr>
        <p:spPr>
          <a:xfrm>
            <a:off x="4924701" y="1711234"/>
            <a:ext cx="1528355" cy="1136469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Local</a:t>
            </a:r>
          </a:p>
          <a:p>
            <a:pPr algn="ctr"/>
            <a:r>
              <a:rPr lang="en-US" altLang="zh-CN" dirty="0" smtClean="0"/>
              <a:t>Repository</a:t>
            </a:r>
          </a:p>
        </p:txBody>
      </p:sp>
      <p:sp>
        <p:nvSpPr>
          <p:cNvPr id="6" name="圆柱形 5"/>
          <p:cNvSpPr/>
          <p:nvPr/>
        </p:nvSpPr>
        <p:spPr>
          <a:xfrm>
            <a:off x="7445829" y="3174274"/>
            <a:ext cx="1175658" cy="78377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7" name="流程图: 多文档 6"/>
          <p:cNvSpPr/>
          <p:nvPr/>
        </p:nvSpPr>
        <p:spPr>
          <a:xfrm>
            <a:off x="9888581" y="1619793"/>
            <a:ext cx="2207623" cy="1319349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Workspace</a:t>
            </a:r>
            <a:endParaRPr lang="zh-CN" altLang="en-US" dirty="0"/>
          </a:p>
        </p:txBody>
      </p:sp>
      <p:cxnSp>
        <p:nvCxnSpPr>
          <p:cNvPr id="9" name="曲线连接符 8"/>
          <p:cNvCxnSpPr>
            <a:stCxn id="7" idx="2"/>
            <a:endCxn id="6" idx="4"/>
          </p:cNvCxnSpPr>
          <p:nvPr/>
        </p:nvCxnSpPr>
        <p:spPr>
          <a:xfrm rot="5400000">
            <a:off x="9391693" y="2118972"/>
            <a:ext cx="676982" cy="2217394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9166837" y="3392771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rgbClr val="FF0000"/>
                </a:solidFill>
              </a:rPr>
              <a:t>git</a:t>
            </a:r>
            <a:r>
              <a:rPr lang="en-US" altLang="zh-CN" b="1" dirty="0" smtClean="0">
                <a:solidFill>
                  <a:srgbClr val="FF0000"/>
                </a:solidFill>
              </a:rPr>
              <a:t> add &lt;file&gt;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曲线连接符 11"/>
          <p:cNvCxnSpPr>
            <a:stCxn id="6" idx="2"/>
            <a:endCxn id="5" idx="3"/>
          </p:cNvCxnSpPr>
          <p:nvPr/>
        </p:nvCxnSpPr>
        <p:spPr>
          <a:xfrm rot="10800000">
            <a:off x="5688879" y="2847704"/>
            <a:ext cx="1756950" cy="7184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572000" y="3392771"/>
            <a:ext cx="263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rgbClr val="FF0000"/>
                </a:solidFill>
              </a:rPr>
              <a:t>git</a:t>
            </a:r>
            <a:r>
              <a:rPr lang="en-US" altLang="zh-CN" b="1" dirty="0" smtClean="0">
                <a:solidFill>
                  <a:srgbClr val="FF0000"/>
                </a:solidFill>
              </a:rPr>
              <a:t> commit -m &lt;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msg</a:t>
            </a:r>
            <a:r>
              <a:rPr lang="en-US" altLang="zh-CN" b="1" dirty="0" smtClean="0">
                <a:solidFill>
                  <a:srgbClr val="FF0000"/>
                </a:solidFill>
              </a:rPr>
              <a:t>&gt;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stCxn id="5" idx="2"/>
            <a:endCxn id="4" idx="4"/>
          </p:cNvCxnSpPr>
          <p:nvPr/>
        </p:nvCxnSpPr>
        <p:spPr>
          <a:xfrm flipH="1">
            <a:off x="2063933" y="2279469"/>
            <a:ext cx="2860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063933" y="1810686"/>
            <a:ext cx="286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rgbClr val="FF0000"/>
                </a:solidFill>
              </a:rPr>
              <a:t>git</a:t>
            </a:r>
            <a:r>
              <a:rPr lang="en-US" altLang="zh-CN" b="1" dirty="0" smtClean="0">
                <a:solidFill>
                  <a:srgbClr val="FF0000"/>
                </a:solidFill>
              </a:rPr>
              <a:t> push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orgin</a:t>
            </a:r>
            <a:r>
              <a:rPr lang="en-US" altLang="zh-CN" b="1" dirty="0" smtClean="0">
                <a:solidFill>
                  <a:srgbClr val="FF0000"/>
                </a:solidFill>
              </a:rPr>
              <a:t> &lt;branch&gt;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8" name="曲线连接符 17"/>
          <p:cNvCxnSpPr>
            <a:stCxn id="4" idx="3"/>
            <a:endCxn id="5" idx="3"/>
          </p:cNvCxnSpPr>
          <p:nvPr/>
        </p:nvCxnSpPr>
        <p:spPr>
          <a:xfrm rot="16200000" flipH="1">
            <a:off x="3494317" y="653141"/>
            <a:ext cx="12700" cy="438912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070285" y="2647448"/>
            <a:ext cx="286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>
                <a:solidFill>
                  <a:srgbClr val="FF0000"/>
                </a:solidFill>
              </a:rPr>
              <a:t>git</a:t>
            </a:r>
            <a:r>
              <a:rPr lang="en-US" altLang="zh-CN" b="1" dirty="0" smtClean="0">
                <a:solidFill>
                  <a:srgbClr val="FF0000"/>
                </a:solidFill>
              </a:rPr>
              <a:t> pull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51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29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Feifei Hu</dc:creator>
  <cp:lastModifiedBy>Feifei Hu</cp:lastModifiedBy>
  <cp:revision>4</cp:revision>
  <dcterms:created xsi:type="dcterms:W3CDTF">2018-04-11T16:36:28Z</dcterms:created>
  <dcterms:modified xsi:type="dcterms:W3CDTF">2018-04-11T17:52:37Z</dcterms:modified>
</cp:coreProperties>
</file>