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14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631815" y="4205605"/>
            <a:ext cx="2195195" cy="5594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4414520" y="3229610"/>
            <a:ext cx="1006475" cy="15354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999730" y="4205605"/>
            <a:ext cx="1006475" cy="128397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631815" y="2031365"/>
            <a:ext cx="1006475" cy="199644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830695" y="3534410"/>
            <a:ext cx="2185035" cy="492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4414520" y="4920615"/>
            <a:ext cx="2195195" cy="5594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6820535" y="4930140"/>
            <a:ext cx="1006475" cy="5594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6820535" y="2797175"/>
            <a:ext cx="2195195" cy="5594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6820535" y="2031365"/>
            <a:ext cx="2195195" cy="55943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4414520" y="2031365"/>
            <a:ext cx="1006475" cy="99885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Service</a:t>
            </a:r>
            <a:endParaRPr lang="en-US" altLang="zh-CN"/>
          </a:p>
        </p:txBody>
      </p:sp>
      <p:cxnSp>
        <p:nvCxnSpPr>
          <p:cNvPr id="36" name="直接箭头连接符 35"/>
          <p:cNvCxnSpPr>
            <a:stCxn id="21" idx="2"/>
            <a:endCxn id="9" idx="0"/>
          </p:cNvCxnSpPr>
          <p:nvPr/>
        </p:nvCxnSpPr>
        <p:spPr>
          <a:xfrm>
            <a:off x="4918075" y="3030220"/>
            <a:ext cx="0" cy="1993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9" idx="2"/>
            <a:endCxn id="15" idx="0"/>
          </p:cNvCxnSpPr>
          <p:nvPr/>
        </p:nvCxnSpPr>
        <p:spPr>
          <a:xfrm>
            <a:off x="4918075" y="4765040"/>
            <a:ext cx="594360" cy="155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8" idx="2"/>
            <a:endCxn id="15" idx="0"/>
          </p:cNvCxnSpPr>
          <p:nvPr/>
        </p:nvCxnSpPr>
        <p:spPr>
          <a:xfrm flipH="1">
            <a:off x="5512435" y="4765040"/>
            <a:ext cx="1217295" cy="1555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20" idx="2"/>
            <a:endCxn id="17" idx="0"/>
          </p:cNvCxnSpPr>
          <p:nvPr/>
        </p:nvCxnSpPr>
        <p:spPr>
          <a:xfrm>
            <a:off x="7918450" y="2590800"/>
            <a:ext cx="0" cy="20637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1" idx="3"/>
            <a:endCxn id="11" idx="1"/>
          </p:cNvCxnSpPr>
          <p:nvPr/>
        </p:nvCxnSpPr>
        <p:spPr>
          <a:xfrm>
            <a:off x="5420995" y="2531110"/>
            <a:ext cx="210820" cy="49847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7" idx="2"/>
            <a:endCxn id="14" idx="0"/>
          </p:cNvCxnSpPr>
          <p:nvPr/>
        </p:nvCxnSpPr>
        <p:spPr>
          <a:xfrm>
            <a:off x="7918450" y="3356610"/>
            <a:ext cx="5080" cy="177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1" idx="2"/>
            <a:endCxn id="8" idx="0"/>
          </p:cNvCxnSpPr>
          <p:nvPr/>
        </p:nvCxnSpPr>
        <p:spPr>
          <a:xfrm>
            <a:off x="6135370" y="4027805"/>
            <a:ext cx="594360" cy="1778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4" idx="2"/>
            <a:endCxn id="10" idx="0"/>
          </p:cNvCxnSpPr>
          <p:nvPr/>
        </p:nvCxnSpPr>
        <p:spPr>
          <a:xfrm>
            <a:off x="7923530" y="4027170"/>
            <a:ext cx="579755" cy="17843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endCxn id="16" idx="0"/>
          </p:cNvCxnSpPr>
          <p:nvPr/>
        </p:nvCxnSpPr>
        <p:spPr>
          <a:xfrm>
            <a:off x="6723380" y="4766310"/>
            <a:ext cx="600710" cy="16383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11" idx="3"/>
            <a:endCxn id="14" idx="0"/>
          </p:cNvCxnSpPr>
          <p:nvPr/>
        </p:nvCxnSpPr>
        <p:spPr>
          <a:xfrm>
            <a:off x="6638290" y="3029585"/>
            <a:ext cx="1285240" cy="50482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 flipH="1">
            <a:off x="5496560" y="4041775"/>
            <a:ext cx="647065" cy="908050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endCxn id="16" idx="0"/>
          </p:cNvCxnSpPr>
          <p:nvPr/>
        </p:nvCxnSpPr>
        <p:spPr>
          <a:xfrm flipH="1">
            <a:off x="7324090" y="4012565"/>
            <a:ext cx="607060" cy="917575"/>
          </a:xfrm>
          <a:prstGeom prst="straightConnector1">
            <a:avLst/>
          </a:prstGeom>
          <a:ln>
            <a:prstDash val="dash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090545" y="2031365"/>
            <a:ext cx="1122680" cy="34486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Registry</a:t>
            </a:r>
            <a:endParaRPr lang="en-US" altLang="zh-CN"/>
          </a:p>
        </p:txBody>
      </p:sp>
      <p:sp>
        <p:nvSpPr>
          <p:cNvPr id="53" name="矩形 52"/>
          <p:cNvSpPr/>
          <p:nvPr/>
        </p:nvSpPr>
        <p:spPr>
          <a:xfrm>
            <a:off x="9186545" y="2056765"/>
            <a:ext cx="1122680" cy="344868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Config-uration</a:t>
            </a:r>
            <a:endParaRPr lang="en-US" altLang="zh-CN"/>
          </a:p>
        </p:txBody>
      </p:sp>
      <p:sp>
        <p:nvSpPr>
          <p:cNvPr id="54" name="矩形 53"/>
          <p:cNvSpPr/>
          <p:nvPr/>
        </p:nvSpPr>
        <p:spPr>
          <a:xfrm>
            <a:off x="3091815" y="1003300"/>
            <a:ext cx="3546475" cy="8293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CI/CD</a:t>
            </a:r>
            <a:endParaRPr lang="en-US" altLang="zh-CN"/>
          </a:p>
        </p:txBody>
      </p:sp>
      <p:sp>
        <p:nvSpPr>
          <p:cNvPr id="55" name="矩形 54"/>
          <p:cNvSpPr/>
          <p:nvPr/>
        </p:nvSpPr>
        <p:spPr>
          <a:xfrm>
            <a:off x="6830060" y="1003300"/>
            <a:ext cx="3479165" cy="82931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Observability</a:t>
            </a:r>
            <a:br>
              <a:rPr lang="en-US" altLang="zh-CN"/>
            </a:br>
            <a:r>
              <a:rPr lang="en-US" altLang="zh-CN"/>
              <a:t>Log/Metric/Trace</a:t>
            </a:r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3063240" y="5659755"/>
            <a:ext cx="7245985" cy="7429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Infrastructure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WPS 演示</Application>
  <PresentationFormat>宽屏</PresentationFormat>
  <Paragraphs>30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宋体</vt:lpstr>
      <vt:lpstr>Wingdings</vt:lpstr>
      <vt:lpstr>微软雅黑</vt:lpstr>
      <vt:lpstr>Arial Unicode MS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25</cp:revision>
  <dcterms:created xsi:type="dcterms:W3CDTF">2019-06-19T02:08:00Z</dcterms:created>
  <dcterms:modified xsi:type="dcterms:W3CDTF">2021-09-29T09:20:20Z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2052-11.1.0.9021</vt:lpwstr>
  </property>
</Properties>
</file>