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95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836-9CE0-4B42-971F-BE4D94D34B5E}" type="datetimeFigureOut">
              <a:rPr lang="sv-SE" smtClean="0"/>
              <a:t>2013-09-02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FFF4-4C2B-473C-BBF0-85D6590276A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0713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836-9CE0-4B42-971F-BE4D94D34B5E}" type="datetimeFigureOut">
              <a:rPr lang="sv-SE" smtClean="0"/>
              <a:t>2013-09-02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FFF4-4C2B-473C-BBF0-85D6590276A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08096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836-9CE0-4B42-971F-BE4D94D34B5E}" type="datetimeFigureOut">
              <a:rPr lang="sv-SE" smtClean="0"/>
              <a:t>2013-09-02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FFF4-4C2B-473C-BBF0-85D6590276A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2381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836-9CE0-4B42-971F-BE4D94D34B5E}" type="datetimeFigureOut">
              <a:rPr lang="sv-SE" smtClean="0"/>
              <a:t>2013-09-02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FFF4-4C2B-473C-BBF0-85D6590276A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39243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836-9CE0-4B42-971F-BE4D94D34B5E}" type="datetimeFigureOut">
              <a:rPr lang="sv-SE" smtClean="0"/>
              <a:t>2013-09-02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FFF4-4C2B-473C-BBF0-85D6590276A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80244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836-9CE0-4B42-971F-BE4D94D34B5E}" type="datetimeFigureOut">
              <a:rPr lang="sv-SE" smtClean="0"/>
              <a:t>2013-09-02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FFF4-4C2B-473C-BBF0-85D6590276A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68299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836-9CE0-4B42-971F-BE4D94D34B5E}" type="datetimeFigureOut">
              <a:rPr lang="sv-SE" smtClean="0"/>
              <a:t>2013-09-02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FFF4-4C2B-473C-BBF0-85D6590276A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23049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836-9CE0-4B42-971F-BE4D94D34B5E}" type="datetimeFigureOut">
              <a:rPr lang="sv-SE" smtClean="0"/>
              <a:t>2013-09-02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FFF4-4C2B-473C-BBF0-85D6590276A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35898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836-9CE0-4B42-971F-BE4D94D34B5E}" type="datetimeFigureOut">
              <a:rPr lang="sv-SE" smtClean="0"/>
              <a:t>2013-09-02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FFF4-4C2B-473C-BBF0-85D6590276A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14890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836-9CE0-4B42-971F-BE4D94D34B5E}" type="datetimeFigureOut">
              <a:rPr lang="sv-SE" smtClean="0"/>
              <a:t>2013-09-02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FFF4-4C2B-473C-BBF0-85D6590276A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6124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836-9CE0-4B42-971F-BE4D94D34B5E}" type="datetimeFigureOut">
              <a:rPr lang="sv-SE" smtClean="0"/>
              <a:t>2013-09-02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FFF4-4C2B-473C-BBF0-85D6590276A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457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0A836-9CE0-4B42-971F-BE4D94D34B5E}" type="datetimeFigureOut">
              <a:rPr lang="sv-SE" smtClean="0"/>
              <a:t>2013-09-02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CFFF4-4C2B-473C-BBF0-85D6590276A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33493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eslut 3"/>
          <p:cNvSpPr/>
          <p:nvPr/>
        </p:nvSpPr>
        <p:spPr>
          <a:xfrm>
            <a:off x="179512" y="1340768"/>
            <a:ext cx="2016224" cy="129614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Is </a:t>
            </a:r>
            <a:r>
              <a:rPr lang="sv-SE" dirty="0" err="1" smtClean="0"/>
              <a:t>there</a:t>
            </a:r>
            <a:r>
              <a:rPr lang="sv-SE" dirty="0" smtClean="0"/>
              <a:t> a </a:t>
            </a:r>
            <a:r>
              <a:rPr lang="sv-SE" dirty="0" err="1" smtClean="0"/>
              <a:t>wall</a:t>
            </a:r>
            <a:r>
              <a:rPr lang="sv-SE" dirty="0" smtClean="0"/>
              <a:t> in the way?</a:t>
            </a:r>
            <a:endParaRPr lang="sv-SE" dirty="0"/>
          </a:p>
        </p:txBody>
      </p:sp>
      <p:sp>
        <p:nvSpPr>
          <p:cNvPr id="5" name="Ellips 4"/>
          <p:cNvSpPr/>
          <p:nvPr/>
        </p:nvSpPr>
        <p:spPr>
          <a:xfrm>
            <a:off x="179512" y="188640"/>
            <a:ext cx="122413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Start</a:t>
            </a:r>
            <a:endParaRPr lang="sv-SE" dirty="0"/>
          </a:p>
        </p:txBody>
      </p:sp>
      <p:cxnSp>
        <p:nvCxnSpPr>
          <p:cNvPr id="7" name="Rak pil 6"/>
          <p:cNvCxnSpPr>
            <a:stCxn id="5" idx="4"/>
          </p:cNvCxnSpPr>
          <p:nvPr/>
        </p:nvCxnSpPr>
        <p:spPr>
          <a:xfrm>
            <a:off x="791580" y="692696"/>
            <a:ext cx="18002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ak pil 10"/>
          <p:cNvCxnSpPr/>
          <p:nvPr/>
        </p:nvCxnSpPr>
        <p:spPr>
          <a:xfrm>
            <a:off x="791581" y="2420888"/>
            <a:ext cx="1713577" cy="2448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 11"/>
          <p:cNvSpPr/>
          <p:nvPr/>
        </p:nvSpPr>
        <p:spPr>
          <a:xfrm>
            <a:off x="2411760" y="4869160"/>
            <a:ext cx="1152128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End</a:t>
            </a:r>
            <a:endParaRPr lang="sv-SE" dirty="0"/>
          </a:p>
        </p:txBody>
      </p:sp>
      <p:sp>
        <p:nvSpPr>
          <p:cNvPr id="14" name="Beslut 13"/>
          <p:cNvSpPr/>
          <p:nvPr/>
        </p:nvSpPr>
        <p:spPr>
          <a:xfrm>
            <a:off x="1835696" y="162041"/>
            <a:ext cx="2304256" cy="13321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Is </a:t>
            </a:r>
            <a:r>
              <a:rPr lang="sv-SE" dirty="0" err="1" smtClean="0"/>
              <a:t>there</a:t>
            </a:r>
            <a:r>
              <a:rPr lang="sv-SE" dirty="0" smtClean="0"/>
              <a:t> a </a:t>
            </a:r>
            <a:r>
              <a:rPr lang="sv-SE" dirty="0" err="1" smtClean="0"/>
              <a:t>ghost</a:t>
            </a:r>
            <a:r>
              <a:rPr lang="sv-SE" dirty="0" smtClean="0"/>
              <a:t> in the way?</a:t>
            </a:r>
            <a:endParaRPr lang="sv-SE" dirty="0"/>
          </a:p>
        </p:txBody>
      </p:sp>
      <p:cxnSp>
        <p:nvCxnSpPr>
          <p:cNvPr id="18" name="Rak pil 17"/>
          <p:cNvCxnSpPr/>
          <p:nvPr/>
        </p:nvCxnSpPr>
        <p:spPr>
          <a:xfrm>
            <a:off x="2843808" y="1494189"/>
            <a:ext cx="144016" cy="33029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ruta 19"/>
          <p:cNvSpPr txBox="1"/>
          <p:nvPr/>
        </p:nvSpPr>
        <p:spPr>
          <a:xfrm>
            <a:off x="719992" y="2713277"/>
            <a:ext cx="811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err="1" smtClean="0">
                <a:solidFill>
                  <a:srgbClr val="FF0000"/>
                </a:solidFill>
              </a:rPr>
              <a:t>yes</a:t>
            </a:r>
            <a:endParaRPr lang="sv-SE" b="1" dirty="0">
              <a:solidFill>
                <a:srgbClr val="FF0000"/>
              </a:solidFill>
            </a:endParaRPr>
          </a:p>
        </p:txBody>
      </p:sp>
      <p:sp>
        <p:nvSpPr>
          <p:cNvPr id="21" name="Rektangel 20"/>
          <p:cNvSpPr/>
          <p:nvPr/>
        </p:nvSpPr>
        <p:spPr>
          <a:xfrm>
            <a:off x="2505158" y="1494189"/>
            <a:ext cx="497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b="1" dirty="0" err="1" smtClean="0">
                <a:solidFill>
                  <a:srgbClr val="FF0000"/>
                </a:solidFill>
              </a:rPr>
              <a:t>yes</a:t>
            </a:r>
            <a:endParaRPr lang="sv-SE" b="1" dirty="0">
              <a:solidFill>
                <a:srgbClr val="FF0000"/>
              </a:solidFill>
            </a:endParaRPr>
          </a:p>
        </p:txBody>
      </p:sp>
      <p:cxnSp>
        <p:nvCxnSpPr>
          <p:cNvPr id="23" name="Rak pil 22"/>
          <p:cNvCxnSpPr/>
          <p:nvPr/>
        </p:nvCxnSpPr>
        <p:spPr>
          <a:xfrm flipV="1">
            <a:off x="1619672" y="1340768"/>
            <a:ext cx="885486" cy="1534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ruta 23"/>
          <p:cNvSpPr txBox="1"/>
          <p:nvPr/>
        </p:nvSpPr>
        <p:spPr>
          <a:xfrm>
            <a:off x="1763688" y="123281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>
                <a:solidFill>
                  <a:srgbClr val="00B050"/>
                </a:solidFill>
              </a:rPr>
              <a:t>no</a:t>
            </a:r>
            <a:endParaRPr lang="sv-SE" b="1" dirty="0">
              <a:solidFill>
                <a:srgbClr val="00B050"/>
              </a:solidFill>
            </a:endParaRPr>
          </a:p>
        </p:txBody>
      </p:sp>
      <p:sp>
        <p:nvSpPr>
          <p:cNvPr id="25" name="Beslut 24"/>
          <p:cNvSpPr/>
          <p:nvPr/>
        </p:nvSpPr>
        <p:spPr>
          <a:xfrm>
            <a:off x="3347864" y="1417478"/>
            <a:ext cx="1800200" cy="123818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Is </a:t>
            </a:r>
            <a:r>
              <a:rPr lang="sv-SE" dirty="0" err="1" smtClean="0"/>
              <a:t>there</a:t>
            </a:r>
            <a:r>
              <a:rPr lang="sv-SE" dirty="0" smtClean="0"/>
              <a:t> a </a:t>
            </a:r>
            <a:r>
              <a:rPr lang="sv-SE" dirty="0" err="1" smtClean="0"/>
              <a:t>cherry</a:t>
            </a:r>
            <a:r>
              <a:rPr lang="sv-SE" dirty="0" smtClean="0"/>
              <a:t>?</a:t>
            </a:r>
            <a:endParaRPr lang="sv-SE" dirty="0"/>
          </a:p>
        </p:txBody>
      </p:sp>
      <p:sp>
        <p:nvSpPr>
          <p:cNvPr id="26" name="Rektangel 25"/>
          <p:cNvSpPr/>
          <p:nvPr/>
        </p:nvSpPr>
        <p:spPr>
          <a:xfrm>
            <a:off x="3161158" y="2958059"/>
            <a:ext cx="2016224" cy="85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The </a:t>
            </a:r>
            <a:r>
              <a:rPr lang="sv-SE" dirty="0" err="1" smtClean="0"/>
              <a:t>ghosts</a:t>
            </a:r>
            <a:r>
              <a:rPr lang="sv-SE" dirty="0" smtClean="0"/>
              <a:t> </a:t>
            </a:r>
            <a:r>
              <a:rPr lang="sv-SE" dirty="0" err="1" smtClean="0"/>
              <a:t>becomes</a:t>
            </a:r>
            <a:r>
              <a:rPr lang="sv-SE" dirty="0" smtClean="0"/>
              <a:t> </a:t>
            </a:r>
            <a:r>
              <a:rPr lang="sv-SE" dirty="0" err="1" smtClean="0"/>
              <a:t>vurneble</a:t>
            </a:r>
            <a:r>
              <a:rPr lang="sv-SE" dirty="0" smtClean="0"/>
              <a:t> for X </a:t>
            </a:r>
            <a:r>
              <a:rPr lang="sv-SE" dirty="0" err="1" smtClean="0"/>
              <a:t>seconds</a:t>
            </a:r>
            <a:endParaRPr lang="sv-SE" dirty="0"/>
          </a:p>
        </p:txBody>
      </p:sp>
      <p:cxnSp>
        <p:nvCxnSpPr>
          <p:cNvPr id="29" name="Rak pil 28"/>
          <p:cNvCxnSpPr/>
          <p:nvPr/>
        </p:nvCxnSpPr>
        <p:spPr>
          <a:xfrm>
            <a:off x="3491880" y="1232812"/>
            <a:ext cx="360040" cy="3693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ak pil 30"/>
          <p:cNvCxnSpPr/>
          <p:nvPr/>
        </p:nvCxnSpPr>
        <p:spPr>
          <a:xfrm>
            <a:off x="4644008" y="2492896"/>
            <a:ext cx="288032" cy="400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Beslut 33"/>
          <p:cNvSpPr/>
          <p:nvPr/>
        </p:nvSpPr>
        <p:spPr>
          <a:xfrm>
            <a:off x="5177382" y="1863521"/>
            <a:ext cx="1944216" cy="136815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Is </a:t>
            </a:r>
            <a:r>
              <a:rPr lang="sv-SE" dirty="0" err="1" smtClean="0"/>
              <a:t>there</a:t>
            </a:r>
            <a:r>
              <a:rPr lang="sv-SE" dirty="0" smtClean="0"/>
              <a:t> a blank space?</a:t>
            </a:r>
            <a:endParaRPr lang="sv-SE" dirty="0"/>
          </a:p>
        </p:txBody>
      </p:sp>
      <p:cxnSp>
        <p:nvCxnSpPr>
          <p:cNvPr id="38" name="Rak pil 37"/>
          <p:cNvCxnSpPr/>
          <p:nvPr/>
        </p:nvCxnSpPr>
        <p:spPr>
          <a:xfrm flipV="1">
            <a:off x="4788024" y="1340768"/>
            <a:ext cx="936104" cy="3380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ktangel 38"/>
          <p:cNvSpPr/>
          <p:nvPr/>
        </p:nvSpPr>
        <p:spPr>
          <a:xfrm>
            <a:off x="4539077" y="2452246"/>
            <a:ext cx="497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b="1" dirty="0" err="1" smtClean="0">
                <a:solidFill>
                  <a:srgbClr val="FF0000"/>
                </a:solidFill>
              </a:rPr>
              <a:t>yes</a:t>
            </a:r>
            <a:endParaRPr lang="sv-SE" b="1" dirty="0">
              <a:solidFill>
                <a:srgbClr val="FF0000"/>
              </a:solidFill>
            </a:endParaRPr>
          </a:p>
        </p:txBody>
      </p:sp>
      <p:sp>
        <p:nvSpPr>
          <p:cNvPr id="41" name="Rektangel 40"/>
          <p:cNvSpPr/>
          <p:nvPr/>
        </p:nvSpPr>
        <p:spPr>
          <a:xfrm>
            <a:off x="3491880" y="1232812"/>
            <a:ext cx="431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b="1" dirty="0" smtClean="0">
                <a:solidFill>
                  <a:srgbClr val="00B050"/>
                </a:solidFill>
              </a:rPr>
              <a:t>no</a:t>
            </a:r>
            <a:endParaRPr lang="sv-SE" b="1" dirty="0">
              <a:solidFill>
                <a:srgbClr val="00B050"/>
              </a:solidFill>
            </a:endParaRPr>
          </a:p>
        </p:txBody>
      </p:sp>
      <p:sp>
        <p:nvSpPr>
          <p:cNvPr id="42" name="Rektangel 41"/>
          <p:cNvSpPr/>
          <p:nvPr/>
        </p:nvSpPr>
        <p:spPr>
          <a:xfrm>
            <a:off x="5053152" y="1406595"/>
            <a:ext cx="431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b="1" dirty="0" smtClean="0">
                <a:solidFill>
                  <a:srgbClr val="00B050"/>
                </a:solidFill>
              </a:rPr>
              <a:t>no</a:t>
            </a:r>
            <a:endParaRPr lang="sv-SE" b="1" dirty="0">
              <a:solidFill>
                <a:srgbClr val="00B050"/>
              </a:solidFill>
            </a:endParaRPr>
          </a:p>
        </p:txBody>
      </p:sp>
      <p:sp>
        <p:nvSpPr>
          <p:cNvPr id="43" name="Beslut 42"/>
          <p:cNvSpPr/>
          <p:nvPr/>
        </p:nvSpPr>
        <p:spPr>
          <a:xfrm>
            <a:off x="6372200" y="3231673"/>
            <a:ext cx="1861294" cy="108012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Pacman </a:t>
            </a:r>
            <a:r>
              <a:rPr lang="sv-SE" dirty="0" err="1" smtClean="0"/>
              <a:t>moves</a:t>
            </a:r>
            <a:endParaRPr lang="sv-SE" dirty="0"/>
          </a:p>
        </p:txBody>
      </p:sp>
      <p:cxnSp>
        <p:nvCxnSpPr>
          <p:cNvPr id="45" name="Rak pil 44"/>
          <p:cNvCxnSpPr/>
          <p:nvPr/>
        </p:nvCxnSpPr>
        <p:spPr>
          <a:xfrm>
            <a:off x="6660232" y="2958059"/>
            <a:ext cx="144016" cy="4274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ktangel 45"/>
          <p:cNvSpPr/>
          <p:nvPr/>
        </p:nvSpPr>
        <p:spPr>
          <a:xfrm>
            <a:off x="6660232" y="2931159"/>
            <a:ext cx="497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b="1" dirty="0" err="1" smtClean="0">
                <a:solidFill>
                  <a:srgbClr val="FF0000"/>
                </a:solidFill>
              </a:rPr>
              <a:t>yes</a:t>
            </a:r>
            <a:endParaRPr lang="sv-SE" b="1" dirty="0">
              <a:solidFill>
                <a:srgbClr val="FF0000"/>
              </a:solidFill>
            </a:endParaRPr>
          </a:p>
        </p:txBody>
      </p:sp>
      <p:cxnSp>
        <p:nvCxnSpPr>
          <p:cNvPr id="48" name="Rak pil 47"/>
          <p:cNvCxnSpPr/>
          <p:nvPr/>
        </p:nvCxnSpPr>
        <p:spPr>
          <a:xfrm flipH="1">
            <a:off x="3671900" y="4230540"/>
            <a:ext cx="2988332" cy="638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Beslut 48"/>
          <p:cNvSpPr/>
          <p:nvPr/>
        </p:nvSpPr>
        <p:spPr>
          <a:xfrm>
            <a:off x="5439922" y="472313"/>
            <a:ext cx="1933562" cy="11189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Is </a:t>
            </a:r>
            <a:r>
              <a:rPr lang="sv-SE" dirty="0" err="1" smtClean="0"/>
              <a:t>there</a:t>
            </a:r>
            <a:r>
              <a:rPr lang="sv-SE" dirty="0" smtClean="0"/>
              <a:t> a </a:t>
            </a:r>
            <a:r>
              <a:rPr lang="sv-SE" dirty="0" err="1" smtClean="0"/>
              <a:t>dot</a:t>
            </a:r>
            <a:r>
              <a:rPr lang="sv-SE" dirty="0" smtClean="0"/>
              <a:t>?</a:t>
            </a:r>
            <a:endParaRPr lang="sv-SE" dirty="0"/>
          </a:p>
        </p:txBody>
      </p:sp>
      <p:sp>
        <p:nvSpPr>
          <p:cNvPr id="51" name="Rektangel 50"/>
          <p:cNvSpPr/>
          <p:nvPr/>
        </p:nvSpPr>
        <p:spPr>
          <a:xfrm>
            <a:off x="7668344" y="332656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You get 100 </a:t>
            </a:r>
            <a:r>
              <a:rPr lang="sv-SE" dirty="0" err="1" smtClean="0"/>
              <a:t>points</a:t>
            </a:r>
            <a:endParaRPr lang="sv-SE" dirty="0"/>
          </a:p>
        </p:txBody>
      </p:sp>
      <p:cxnSp>
        <p:nvCxnSpPr>
          <p:cNvPr id="53" name="Rak pil 52"/>
          <p:cNvCxnSpPr/>
          <p:nvPr/>
        </p:nvCxnSpPr>
        <p:spPr>
          <a:xfrm>
            <a:off x="6804248" y="472313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Vinklad  54"/>
          <p:cNvCxnSpPr/>
          <p:nvPr/>
        </p:nvCxnSpPr>
        <p:spPr>
          <a:xfrm rot="10800000" flipV="1">
            <a:off x="3673194" y="1232812"/>
            <a:ext cx="4787239" cy="3868290"/>
          </a:xfrm>
          <a:prstGeom prst="bentConnector3">
            <a:avLst>
              <a:gd name="adj1" fmla="val -3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ktangel 60"/>
          <p:cNvSpPr/>
          <p:nvPr/>
        </p:nvSpPr>
        <p:spPr>
          <a:xfrm>
            <a:off x="6909178" y="287647"/>
            <a:ext cx="497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b="1" dirty="0" err="1" smtClean="0">
                <a:solidFill>
                  <a:srgbClr val="FF0000"/>
                </a:solidFill>
              </a:rPr>
              <a:t>yes</a:t>
            </a:r>
            <a:endParaRPr lang="sv-SE" b="1" dirty="0">
              <a:solidFill>
                <a:srgbClr val="FF0000"/>
              </a:solidFill>
            </a:endParaRPr>
          </a:p>
        </p:txBody>
      </p:sp>
      <p:cxnSp>
        <p:nvCxnSpPr>
          <p:cNvPr id="63" name="Rak pil 62"/>
          <p:cNvCxnSpPr/>
          <p:nvPr/>
        </p:nvCxnSpPr>
        <p:spPr>
          <a:xfrm>
            <a:off x="6804248" y="1509811"/>
            <a:ext cx="0" cy="526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ktangel 63"/>
          <p:cNvSpPr/>
          <p:nvPr/>
        </p:nvSpPr>
        <p:spPr>
          <a:xfrm>
            <a:off x="6684805" y="1506144"/>
            <a:ext cx="431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b="1" dirty="0" smtClean="0">
                <a:solidFill>
                  <a:srgbClr val="00B050"/>
                </a:solidFill>
              </a:rPr>
              <a:t>no</a:t>
            </a:r>
            <a:endParaRPr lang="sv-SE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484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1845</TotalTime>
  <Words>56</Words>
  <Application>Microsoft Office PowerPoint</Application>
  <PresentationFormat>Bildspel på skärmen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2" baseType="lpstr">
      <vt:lpstr>Office-tema</vt:lpstr>
      <vt:lpstr>PowerPoint-presentation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nti</dc:creator>
  <cp:lastModifiedBy>nti</cp:lastModifiedBy>
  <cp:revision>2</cp:revision>
  <dcterms:created xsi:type="dcterms:W3CDTF">2013-09-02T12:05:24Z</dcterms:created>
  <dcterms:modified xsi:type="dcterms:W3CDTF">2013-09-03T18:51:16Z</dcterms:modified>
</cp:coreProperties>
</file>