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44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233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48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594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098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89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87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65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71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68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290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94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154F6F-545F-6D08-6139-2681DA09033E}"/>
              </a:ext>
            </a:extLst>
          </p:cNvPr>
          <p:cNvSpPr/>
          <p:nvPr/>
        </p:nvSpPr>
        <p:spPr>
          <a:xfrm>
            <a:off x="388884" y="616914"/>
            <a:ext cx="2920162" cy="259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Photo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EA3EB-CCA2-2354-B77B-C44C78370F64}"/>
              </a:ext>
            </a:extLst>
          </p:cNvPr>
          <p:cNvSpPr txBox="1"/>
          <p:nvPr/>
        </p:nvSpPr>
        <p:spPr>
          <a:xfrm>
            <a:off x="3470700" y="625372"/>
            <a:ext cx="5446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4000" dirty="0"/>
              <a:t>Name and surname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7547-5C64-6EFC-0E5D-8B450A86A4B5}"/>
              </a:ext>
            </a:extLst>
          </p:cNvPr>
          <p:cNvSpPr txBox="1"/>
          <p:nvPr/>
        </p:nvSpPr>
        <p:spPr>
          <a:xfrm>
            <a:off x="3470700" y="1989546"/>
            <a:ext cx="5446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unit (e.g., department, center)</a:t>
            </a:r>
          </a:p>
          <a:p>
            <a: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institution (e.g., university)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CA17F-A500-A8B6-45A9-67E4EE51356F}"/>
              </a:ext>
            </a:extLst>
          </p:cNvPr>
          <p:cNvSpPr txBox="1"/>
          <p:nvPr/>
        </p:nvSpPr>
        <p:spPr>
          <a:xfrm>
            <a:off x="3470700" y="1333258"/>
            <a:ext cx="544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200" dirty="0">
                <a:solidFill>
                  <a:schemeClr val="accent5">
                    <a:lumMod val="75000"/>
                  </a:schemeClr>
                </a:solidFill>
              </a:rPr>
              <a:t>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357F0-9F9E-F5C6-034C-F25673DEB4B5}"/>
              </a:ext>
            </a:extLst>
          </p:cNvPr>
          <p:cNvSpPr txBox="1"/>
          <p:nvPr/>
        </p:nvSpPr>
        <p:spPr>
          <a:xfrm>
            <a:off x="388883" y="3476831"/>
            <a:ext cx="84185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200" dirty="0"/>
              <a:t>Reduce the font size if you need more space</a:t>
            </a:r>
          </a:p>
        </p:txBody>
      </p:sp>
    </p:spTree>
    <p:extLst>
      <p:ext uri="{BB962C8B-B14F-4D97-AF65-F5344CB8AC3E}">
        <p14:creationId xmlns:p14="http://schemas.microsoft.com/office/powerpoint/2010/main" val="2880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46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Antton Alberdi</dc:creator>
  <cp:lastModifiedBy>Antton Alberdi</cp:lastModifiedBy>
  <cp:revision>4</cp:revision>
  <dcterms:created xsi:type="dcterms:W3CDTF">2023-05-29T09:06:34Z</dcterms:created>
  <dcterms:modified xsi:type="dcterms:W3CDTF">2023-05-29T09:20:16Z</dcterms:modified>
</cp:coreProperties>
</file>