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71" r:id="rId4"/>
    <p:sldId id="264" r:id="rId5"/>
    <p:sldId id="268" r:id="rId6"/>
    <p:sldId id="263" r:id="rId7"/>
    <p:sldId id="261" r:id="rId8"/>
    <p:sldId id="272" r:id="rId9"/>
    <p:sldId id="273" r:id="rId10"/>
    <p:sldId id="262" r:id="rId11"/>
    <p:sldId id="26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an Steven Rodriguez Alba" userId="728c3ab2e58594d7" providerId="LiveId" clId="{49C60EF2-7AAC-447B-A8A2-6CB57A160A8B}"/>
    <pc:docChg chg="undo custSel addSld delSld modSld sldOrd">
      <pc:chgData name="Brayan Steven Rodriguez Alba" userId="728c3ab2e58594d7" providerId="LiveId" clId="{49C60EF2-7AAC-447B-A8A2-6CB57A160A8B}" dt="2023-06-21T18:52:20.360" v="35" actId="2890"/>
      <pc:docMkLst>
        <pc:docMk/>
      </pc:docMkLst>
      <pc:sldChg chg="addSp modSp mod">
        <pc:chgData name="Brayan Steven Rodriguez Alba" userId="728c3ab2e58594d7" providerId="LiveId" clId="{49C60EF2-7AAC-447B-A8A2-6CB57A160A8B}" dt="2023-06-21T18:47:50.048" v="27" actId="3626"/>
        <pc:sldMkLst>
          <pc:docMk/>
          <pc:sldMk cId="1540139002" sldId="258"/>
        </pc:sldMkLst>
        <pc:spChg chg="mod">
          <ac:chgData name="Brayan Steven Rodriguez Alba" userId="728c3ab2e58594d7" providerId="LiveId" clId="{49C60EF2-7AAC-447B-A8A2-6CB57A160A8B}" dt="2023-06-21T18:47:22.297" v="22" actId="3626"/>
          <ac:spMkLst>
            <pc:docMk/>
            <pc:sldMk cId="1540139002" sldId="258"/>
            <ac:spMk id="3" creationId="{39130F0D-9FB9-449B-92CB-074334F878FC}"/>
          </ac:spMkLst>
        </pc:spChg>
        <pc:spChg chg="mod">
          <ac:chgData name="Brayan Steven Rodriguez Alba" userId="728c3ab2e58594d7" providerId="LiveId" clId="{49C60EF2-7AAC-447B-A8A2-6CB57A160A8B}" dt="2023-06-21T18:45:26.366" v="3" actId="14100"/>
          <ac:spMkLst>
            <pc:docMk/>
            <pc:sldMk cId="1540139002" sldId="258"/>
            <ac:spMk id="7" creationId="{510A93D5-8362-45F5-B23D-92F93BE7BA0B}"/>
          </ac:spMkLst>
        </pc:spChg>
        <pc:spChg chg="mod">
          <ac:chgData name="Brayan Steven Rodriguez Alba" userId="728c3ab2e58594d7" providerId="LiveId" clId="{49C60EF2-7AAC-447B-A8A2-6CB57A160A8B}" dt="2023-06-21T18:47:03.185" v="20" actId="3626"/>
          <ac:spMkLst>
            <pc:docMk/>
            <pc:sldMk cId="1540139002" sldId="258"/>
            <ac:spMk id="9" creationId="{D7EFADE3-2657-4C89-8966-06395B469B35}"/>
          </ac:spMkLst>
        </pc:spChg>
        <pc:spChg chg="mod">
          <ac:chgData name="Brayan Steven Rodriguez Alba" userId="728c3ab2e58594d7" providerId="LiveId" clId="{49C60EF2-7AAC-447B-A8A2-6CB57A160A8B}" dt="2023-06-21T18:47:46.499" v="26" actId="3626"/>
          <ac:spMkLst>
            <pc:docMk/>
            <pc:sldMk cId="1540139002" sldId="258"/>
            <ac:spMk id="27" creationId="{762BC78A-17C8-4B97-89F7-F75271EDEDBA}"/>
          </ac:spMkLst>
        </pc:spChg>
        <pc:spChg chg="mod">
          <ac:chgData name="Brayan Steven Rodriguez Alba" userId="728c3ab2e58594d7" providerId="LiveId" clId="{49C60EF2-7AAC-447B-A8A2-6CB57A160A8B}" dt="2023-06-21T18:47:50.048" v="27" actId="3626"/>
          <ac:spMkLst>
            <pc:docMk/>
            <pc:sldMk cId="1540139002" sldId="258"/>
            <ac:spMk id="28" creationId="{754A209E-09C9-4445-88D5-DB368D183D17}"/>
          </ac:spMkLst>
        </pc:spChg>
        <pc:spChg chg="mod">
          <ac:chgData name="Brayan Steven Rodriguez Alba" userId="728c3ab2e58594d7" providerId="LiveId" clId="{49C60EF2-7AAC-447B-A8A2-6CB57A160A8B}" dt="2023-06-21T18:47:42.670" v="25" actId="3626"/>
          <ac:spMkLst>
            <pc:docMk/>
            <pc:sldMk cId="1540139002" sldId="258"/>
            <ac:spMk id="29" creationId="{855BC076-22DB-48CF-87BE-C9B97542EF5E}"/>
          </ac:spMkLst>
        </pc:spChg>
        <pc:spChg chg="add mod">
          <ac:chgData name="Brayan Steven Rodriguez Alba" userId="728c3ab2e58594d7" providerId="LiveId" clId="{49C60EF2-7AAC-447B-A8A2-6CB57A160A8B}" dt="2023-06-21T18:47:11.119" v="21" actId="3626"/>
          <ac:spMkLst>
            <pc:docMk/>
            <pc:sldMk cId="1540139002" sldId="258"/>
            <ac:spMk id="41" creationId="{FEEE252B-0EDE-4F99-BE6C-0D6A34856388}"/>
          </ac:spMkLst>
        </pc:spChg>
        <pc:spChg chg="mod">
          <ac:chgData name="Brayan Steven Rodriguez Alba" userId="728c3ab2e58594d7" providerId="LiveId" clId="{49C60EF2-7AAC-447B-A8A2-6CB57A160A8B}" dt="2023-06-21T18:47:38.922" v="24" actId="3626"/>
          <ac:spMkLst>
            <pc:docMk/>
            <pc:sldMk cId="1540139002" sldId="258"/>
            <ac:spMk id="80" creationId="{F2D73CF1-025B-4822-A5F4-25C36EA87C67}"/>
          </ac:spMkLst>
        </pc:spChg>
        <pc:spChg chg="mod">
          <ac:chgData name="Brayan Steven Rodriguez Alba" userId="728c3ab2e58594d7" providerId="LiveId" clId="{49C60EF2-7AAC-447B-A8A2-6CB57A160A8B}" dt="2023-06-21T18:47:34.796" v="23" actId="3626"/>
          <ac:spMkLst>
            <pc:docMk/>
            <pc:sldMk cId="1540139002" sldId="258"/>
            <ac:spMk id="81" creationId="{B15950B0-E72B-49D4-9A06-492997528F71}"/>
          </ac:spMkLst>
        </pc:spChg>
      </pc:sldChg>
      <pc:sldChg chg="del">
        <pc:chgData name="Brayan Steven Rodriguez Alba" userId="728c3ab2e58594d7" providerId="LiveId" clId="{49C60EF2-7AAC-447B-A8A2-6CB57A160A8B}" dt="2023-06-21T18:47:56.130" v="28" actId="47"/>
        <pc:sldMkLst>
          <pc:docMk/>
          <pc:sldMk cId="2081010991" sldId="259"/>
        </pc:sldMkLst>
      </pc:sldChg>
      <pc:sldChg chg="del">
        <pc:chgData name="Brayan Steven Rodriguez Alba" userId="728c3ab2e58594d7" providerId="LiveId" clId="{49C60EF2-7AAC-447B-A8A2-6CB57A160A8B}" dt="2023-06-21T18:47:57.191" v="29" actId="47"/>
        <pc:sldMkLst>
          <pc:docMk/>
          <pc:sldMk cId="944708124" sldId="260"/>
        </pc:sldMkLst>
      </pc:sldChg>
      <pc:sldChg chg="modSp mod ord">
        <pc:chgData name="Brayan Steven Rodriguez Alba" userId="728c3ab2e58594d7" providerId="LiveId" clId="{49C60EF2-7AAC-447B-A8A2-6CB57A160A8B}" dt="2023-06-21T18:52:07.746" v="32" actId="3626"/>
        <pc:sldMkLst>
          <pc:docMk/>
          <pc:sldMk cId="4293843367" sldId="261"/>
        </pc:sldMkLst>
        <pc:spChg chg="mod">
          <ac:chgData name="Brayan Steven Rodriguez Alba" userId="728c3ab2e58594d7" providerId="LiveId" clId="{49C60EF2-7AAC-447B-A8A2-6CB57A160A8B}" dt="2023-06-21T18:52:07.746" v="32" actId="3626"/>
          <ac:spMkLst>
            <pc:docMk/>
            <pc:sldMk cId="4293843367" sldId="261"/>
            <ac:spMk id="45" creationId="{C207A19E-51F9-4130-A655-D6DF2FA8118C}"/>
          </ac:spMkLst>
        </pc:spChg>
      </pc:sldChg>
      <pc:sldChg chg="add">
        <pc:chgData name="Brayan Steven Rodriguez Alba" userId="728c3ab2e58594d7" providerId="LiveId" clId="{49C60EF2-7AAC-447B-A8A2-6CB57A160A8B}" dt="2023-06-21T18:52:20.360" v="35" actId="2890"/>
        <pc:sldMkLst>
          <pc:docMk/>
          <pc:sldMk cId="411778072" sldId="263"/>
        </pc:sldMkLst>
      </pc:sldChg>
      <pc:sldChg chg="new del">
        <pc:chgData name="Brayan Steven Rodriguez Alba" userId="728c3ab2e58594d7" providerId="LiveId" clId="{49C60EF2-7AAC-447B-A8A2-6CB57A160A8B}" dt="2023-06-21T18:52:15.738" v="34" actId="680"/>
        <pc:sldMkLst>
          <pc:docMk/>
          <pc:sldMk cId="316728335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BDF01-63EA-4EC3-9165-6B8333489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E15600-7551-4FFA-9843-FCC05CFE6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0EC751-C3D8-4054-A248-65F3E479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D67A-8D0B-4558-ADC2-28967CB0AC38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35661-D95F-45EE-BB51-D1BF22C4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5095EA-BB00-4867-8976-3715122D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0EA-0516-4066-A68B-AFF8C4A236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55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7A074-ABE9-43B4-BAEA-3112BC7B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4EC479-10D9-4527-B7F7-49CBB1166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3E223-885E-418A-AFF9-FAF4B680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D67A-8D0B-4558-ADC2-28967CB0AC38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029ED-63B8-42D0-BA6D-C79D9011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24A6D3-549F-4164-A67D-5D132C06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0EA-0516-4066-A68B-AFF8C4A236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210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4CEC21-685E-4E7C-830C-BF50F525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6F145C-DF1D-4F3C-9973-540FF97D7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DF3B7-736E-4A1D-B72D-9EC54794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D67A-8D0B-4558-ADC2-28967CB0AC38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3E0C63-1993-4904-9DCB-2B6535CC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040F01-1AA3-401D-82E9-2069760B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0EA-0516-4066-A68B-AFF8C4A236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473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D0167-7E2A-4E33-9FB9-A58913CD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0EA32F-C88F-492D-9FEF-F3EAC221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729BE-A18B-47E8-AA48-5E16CB2A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D67A-8D0B-4558-ADC2-28967CB0AC38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61810D-5EAF-4116-B229-0E303DE2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5033F1-DD93-41E4-9A59-F57D13CC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0EA-0516-4066-A68B-AFF8C4A236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462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569F7-8E42-425D-87F5-26A10665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5266E8-F104-4D9F-A0A2-96765E4A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36776D-C517-492F-BF46-78D0C584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D67A-8D0B-4558-ADC2-28967CB0AC38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D62577-DF3D-4D7D-A1E9-BEB2C814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9E745-C27A-4BFE-85FA-E9E7B029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0EA-0516-4066-A68B-AFF8C4A236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47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A2B32-08EA-4CC7-94EB-3FC8AF0E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3E448-204C-45BF-8B9D-6E1A8B78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341083-0830-4707-BAF9-290F39C62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345C2F-BBE6-4A68-A4D8-AE8796CE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D67A-8D0B-4558-ADC2-28967CB0AC38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4D56DA-1D93-4DFD-ACE3-FDA9AA13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7FEB1B-3D65-4689-BEF4-1713EC7C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0EA-0516-4066-A68B-AFF8C4A236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562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DF0B8-5256-4D21-9E98-B9F6CE1E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9F4B5E-A913-4105-A3B2-16E820E6F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4D5D55-3BE8-446A-8F00-86E8B5093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F1B6EA-D0EF-46C0-A1A1-7207ED21E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12B87F-6A14-43A4-B4AF-0204AE725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E59103-6631-4199-BAF8-92971385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D67A-8D0B-4558-ADC2-28967CB0AC38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7EE184-D110-4877-84FE-82832E58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5FBD80-2EEF-4B85-97F8-330D418C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0EA-0516-4066-A68B-AFF8C4A236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242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897EE-C8E7-4080-96A4-A3B85067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78BD23-BBC2-451B-8F03-EDE089C8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D67A-8D0B-4558-ADC2-28967CB0AC38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D54DF1-FBD9-4CD8-975E-4A462184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9D6E35-4BBE-41BE-9C8B-E5688B6D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0EA-0516-4066-A68B-AFF8C4A236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4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94C5B9-2FDF-459F-A48D-331AF48B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D67A-8D0B-4558-ADC2-28967CB0AC38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5B3A01-6022-4EF7-AD00-D41A19B4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3FAED5-71EB-4021-ADF8-AEAD0A5C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0EA-0516-4066-A68B-AFF8C4A236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732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C3B9-B73B-48F2-894A-550369AB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7B2547-FED6-4643-BBE0-45577505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28FA16-A91B-4A6D-8867-4D36BFE5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E2DD0E-A9F1-4482-AA3E-D1528E10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D67A-8D0B-4558-ADC2-28967CB0AC38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6B8D55-B776-4F17-A807-64488B0B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3A62E4-062E-4D90-8B42-BF15687B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0EA-0516-4066-A68B-AFF8C4A236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697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ADAD9-4973-4593-A8D5-5D9B12F4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4E9A68-672A-4962-AC00-07520715B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4C8E26-E27A-41A0-898E-56B815217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D079C6-A3B4-41E9-BD2E-CFCEB06A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D67A-8D0B-4558-ADC2-28967CB0AC38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050581-8C83-4559-A015-0ED0FB17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42CC0B-1CF4-448D-99A1-C4728262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F0EA-0516-4066-A68B-AFF8C4A236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83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96E57C-12B6-4F83-8AFB-F1F84086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1E7CB6-307C-49EA-85E4-6EF83632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7A132B-454F-411F-99A9-FB8676A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AD67A-8D0B-4558-ADC2-28967CB0AC38}" type="datetimeFigureOut">
              <a:rPr lang="es-CO" smtClean="0"/>
              <a:t>12/09/2023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D95CBD-C10F-43E9-ABFB-A0946D2E1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9A3CB1-B70E-43B7-9417-647E5CF3E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DF0EA-0516-4066-A68B-AFF8C4A236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79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slide" Target="slide8.xml"/><Relationship Id="rId12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image" Target="../media/image4.svg"/><Relationship Id="rId5" Type="http://schemas.openxmlformats.org/officeDocument/2006/relationships/slide" Target="slide7.xml"/><Relationship Id="rId10" Type="http://schemas.openxmlformats.org/officeDocument/2006/relationships/image" Target="../media/image3.png"/><Relationship Id="rId4" Type="http://schemas.openxmlformats.org/officeDocument/2006/relationships/slide" Target="slide1.xml"/><Relationship Id="rId9" Type="http://schemas.openxmlformats.org/officeDocument/2006/relationships/slide" Target="slide4.xml"/><Relationship Id="rId1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7.xml"/><Relationship Id="rId7" Type="http://schemas.openxmlformats.org/officeDocument/2006/relationships/image" Target="../media/image4.svg"/><Relationship Id="rId12" Type="http://schemas.openxmlformats.org/officeDocument/2006/relationships/image" Target="../media/image11.sv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slide" Target="slide4.xml"/><Relationship Id="rId10" Type="http://schemas.openxmlformats.org/officeDocument/2006/relationships/image" Target="../media/image6.svg"/><Relationship Id="rId4" Type="http://schemas.openxmlformats.org/officeDocument/2006/relationships/slide" Target="slide6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ekendsantander.com/planes/desde-bucaramanga-barichara-san-gil-curit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12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slide" Target="slide7.xml"/><Relationship Id="rId10" Type="http://schemas.openxmlformats.org/officeDocument/2006/relationships/slide" Target="slide5.xml"/><Relationship Id="rId4" Type="http://schemas.openxmlformats.org/officeDocument/2006/relationships/slide" Target="slide1.xml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12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slide" Target="slide7.xml"/><Relationship Id="rId10" Type="http://schemas.openxmlformats.org/officeDocument/2006/relationships/slide" Target="slide5.xml"/><Relationship Id="rId4" Type="http://schemas.openxmlformats.org/officeDocument/2006/relationships/slide" Target="slide1.xml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1.png"/><Relationship Id="rId3" Type="http://schemas.openxmlformats.org/officeDocument/2006/relationships/slide" Target="slide7.xml"/><Relationship Id="rId7" Type="http://schemas.openxmlformats.org/officeDocument/2006/relationships/image" Target="../media/image4.svg"/><Relationship Id="rId12" Type="http://schemas.openxmlformats.org/officeDocument/2006/relationships/image" Target="../media/image8.sv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4.xml"/><Relationship Id="rId10" Type="http://schemas.openxmlformats.org/officeDocument/2006/relationships/image" Target="../media/image6.svg"/><Relationship Id="rId4" Type="http://schemas.openxmlformats.org/officeDocument/2006/relationships/slide" Target="slide6.xml"/><Relationship Id="rId9" Type="http://schemas.openxmlformats.org/officeDocument/2006/relationships/image" Target="../media/image5.png"/><Relationship Id="rId1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slide" Target="slide6.xm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5.xml"/><Relationship Id="rId5" Type="http://schemas.openxmlformats.org/officeDocument/2006/relationships/slide" Target="slide7.xml"/><Relationship Id="rId15" Type="http://schemas.openxmlformats.org/officeDocument/2006/relationships/hyperlink" Target="https://pxhere.com/es/photo/1637325" TargetMode="External"/><Relationship Id="rId10" Type="http://schemas.openxmlformats.org/officeDocument/2006/relationships/image" Target="../media/image4.svg"/><Relationship Id="rId4" Type="http://schemas.openxmlformats.org/officeDocument/2006/relationships/slide" Target="slide1.xml"/><Relationship Id="rId9" Type="http://schemas.openxmlformats.org/officeDocument/2006/relationships/image" Target="../media/image3.png"/><Relationship Id="rId1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slide" Target="slide6.xml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slide" Target="slide5.xml"/><Relationship Id="rId5" Type="http://schemas.openxmlformats.org/officeDocument/2006/relationships/slide" Target="slide7.xml"/><Relationship Id="rId15" Type="http://schemas.openxmlformats.org/officeDocument/2006/relationships/hyperlink" Target="https://pxhere.com/es/photo/1637325" TargetMode="External"/><Relationship Id="rId10" Type="http://schemas.openxmlformats.org/officeDocument/2006/relationships/image" Target="../media/image4.svg"/><Relationship Id="rId4" Type="http://schemas.openxmlformats.org/officeDocument/2006/relationships/slide" Target="slide1.xml"/><Relationship Id="rId9" Type="http://schemas.openxmlformats.org/officeDocument/2006/relationships/image" Target="../media/image3.png"/><Relationship Id="rId1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12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slide" Target="slide7.xml"/><Relationship Id="rId10" Type="http://schemas.openxmlformats.org/officeDocument/2006/relationships/slide" Target="slide5.xml"/><Relationship Id="rId4" Type="http://schemas.openxmlformats.org/officeDocument/2006/relationships/slide" Target="slide1.xml"/><Relationship Id="rId9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slide" Target="slide4.xml"/><Relationship Id="rId12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image" Target="../media/image5.png"/><Relationship Id="rId5" Type="http://schemas.openxmlformats.org/officeDocument/2006/relationships/slide" Target="slide7.xml"/><Relationship Id="rId10" Type="http://schemas.openxmlformats.org/officeDocument/2006/relationships/slide" Target="slide5.xml"/><Relationship Id="rId4" Type="http://schemas.openxmlformats.org/officeDocument/2006/relationships/slide" Target="slide1.xml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3230C20-75BB-DA02-88EE-C8685771C400}"/>
              </a:ext>
            </a:extLst>
          </p:cNvPr>
          <p:cNvCxnSpPr>
            <a:cxnSpLocks/>
          </p:cNvCxnSpPr>
          <p:nvPr/>
        </p:nvCxnSpPr>
        <p:spPr>
          <a:xfrm>
            <a:off x="96819" y="6029469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24D2E1D-B849-CCC7-B37C-05C627BC55CE}"/>
              </a:ext>
            </a:extLst>
          </p:cNvPr>
          <p:cNvSpPr txBox="1"/>
          <p:nvPr/>
        </p:nvSpPr>
        <p:spPr>
          <a:xfrm>
            <a:off x="107569" y="5646304"/>
            <a:ext cx="1189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Experiencias de hoy</a:t>
            </a:r>
            <a:endParaRPr lang="es-CO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29319CF-283D-F242-0717-75FAD1656377}"/>
              </a:ext>
            </a:extLst>
          </p:cNvPr>
          <p:cNvSpPr/>
          <p:nvPr/>
        </p:nvSpPr>
        <p:spPr>
          <a:xfrm>
            <a:off x="107576" y="615740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C2F7F80-B439-8A7C-B33F-876EF6E78BDF}"/>
              </a:ext>
            </a:extLst>
          </p:cNvPr>
          <p:cNvSpPr/>
          <p:nvPr/>
        </p:nvSpPr>
        <p:spPr>
          <a:xfrm rot="10800000" flipH="1" flipV="1">
            <a:off x="107574" y="615739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24CADDB-38E4-80EB-1DF2-1C4B51B21C42}"/>
              </a:ext>
            </a:extLst>
          </p:cNvPr>
          <p:cNvSpPr txBox="1"/>
          <p:nvPr/>
        </p:nvSpPr>
        <p:spPr>
          <a:xfrm>
            <a:off x="107569" y="676364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4FDBC7F-D544-3429-4DD4-807ADAC6E811}"/>
              </a:ext>
            </a:extLst>
          </p:cNvPr>
          <p:cNvSpPr/>
          <p:nvPr/>
        </p:nvSpPr>
        <p:spPr>
          <a:xfrm>
            <a:off x="9260545" y="615740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FF0D441-F8C5-88D6-1028-766D8EC662FF}"/>
              </a:ext>
            </a:extLst>
          </p:cNvPr>
          <p:cNvSpPr/>
          <p:nvPr/>
        </p:nvSpPr>
        <p:spPr>
          <a:xfrm rot="10800000" flipH="1" flipV="1">
            <a:off x="9260543" y="615739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DA460AE-1ABA-047A-1302-BCC2C544EF8A}"/>
              </a:ext>
            </a:extLst>
          </p:cNvPr>
          <p:cNvSpPr txBox="1"/>
          <p:nvPr/>
        </p:nvSpPr>
        <p:spPr>
          <a:xfrm>
            <a:off x="9260538" y="676364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38EE5A8-8785-91AF-ADC9-73FA7BB95C5A}"/>
              </a:ext>
            </a:extLst>
          </p:cNvPr>
          <p:cNvSpPr/>
          <p:nvPr/>
        </p:nvSpPr>
        <p:spPr>
          <a:xfrm>
            <a:off x="3144966" y="6138083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2AABE2F-0987-5954-F9E1-09CFD7CE346B}"/>
              </a:ext>
            </a:extLst>
          </p:cNvPr>
          <p:cNvSpPr/>
          <p:nvPr/>
        </p:nvSpPr>
        <p:spPr>
          <a:xfrm rot="10800000" flipH="1" flipV="1">
            <a:off x="3144964" y="6138076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199DD47-88DD-683F-7003-6E6EE4EFF6C5}"/>
              </a:ext>
            </a:extLst>
          </p:cNvPr>
          <p:cNvSpPr txBox="1"/>
          <p:nvPr/>
        </p:nvSpPr>
        <p:spPr>
          <a:xfrm>
            <a:off x="3144959" y="6744319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3794208-3F3B-A2FC-844D-D9BD8B4A9625}"/>
              </a:ext>
            </a:extLst>
          </p:cNvPr>
          <p:cNvSpPr/>
          <p:nvPr/>
        </p:nvSpPr>
        <p:spPr>
          <a:xfrm>
            <a:off x="6182386" y="615740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29B825C-08A1-BC1D-165D-3C79BE09D120}"/>
              </a:ext>
            </a:extLst>
          </p:cNvPr>
          <p:cNvSpPr/>
          <p:nvPr/>
        </p:nvSpPr>
        <p:spPr>
          <a:xfrm rot="10800000" flipH="1" flipV="1">
            <a:off x="6182384" y="615739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98384A7-B5F6-D689-98CE-2838CFC50DD7}"/>
              </a:ext>
            </a:extLst>
          </p:cNvPr>
          <p:cNvSpPr txBox="1"/>
          <p:nvPr/>
        </p:nvSpPr>
        <p:spPr>
          <a:xfrm>
            <a:off x="6182379" y="676364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30D0A0F1-4EAC-A792-B2D8-F744064506AA}"/>
              </a:ext>
            </a:extLst>
          </p:cNvPr>
          <p:cNvGrpSpPr/>
          <p:nvPr/>
        </p:nvGrpSpPr>
        <p:grpSpPr>
          <a:xfrm rot="10643534">
            <a:off x="11736810" y="6594294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526DB3BF-DF66-6F46-47F0-5C01C94DEEA9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5" name="Medio marco 74">
              <a:extLst>
                <a:ext uri="{FF2B5EF4-FFF2-40B4-BE49-F238E27FC236}">
                  <a16:creationId xmlns:a16="http://schemas.microsoft.com/office/drawing/2014/main" id="{7434B771-9E83-5B3B-F460-5FE363929B85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pic>
        <p:nvPicPr>
          <p:cNvPr id="76" name="Gráfico 75" descr="Insignia de corazón con relleno sólido">
            <a:extLst>
              <a:ext uri="{FF2B5EF4-FFF2-40B4-BE49-F238E27FC236}">
                <a16:creationId xmlns:a16="http://schemas.microsoft.com/office/drawing/2014/main" id="{CF373032-8FCA-8BF7-E83F-148848997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3314" y="6147958"/>
            <a:ext cx="307421" cy="307421"/>
          </a:xfrm>
          <a:prstGeom prst="rect">
            <a:avLst/>
          </a:prstGeom>
        </p:spPr>
      </p:pic>
      <p:pic>
        <p:nvPicPr>
          <p:cNvPr id="77" name="Gráfico 76" descr="Insignia de corazón con relleno sólido">
            <a:extLst>
              <a:ext uri="{FF2B5EF4-FFF2-40B4-BE49-F238E27FC236}">
                <a16:creationId xmlns:a16="http://schemas.microsoft.com/office/drawing/2014/main" id="{3234B521-3E39-0B9B-D1EB-B4434EDF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8298" y="6159041"/>
            <a:ext cx="307421" cy="307421"/>
          </a:xfrm>
          <a:prstGeom prst="rect">
            <a:avLst/>
          </a:prstGeom>
        </p:spPr>
      </p:pic>
      <p:pic>
        <p:nvPicPr>
          <p:cNvPr id="78" name="Gráfico 77" descr="Insignia de corazón con relleno sólido">
            <a:extLst>
              <a:ext uri="{FF2B5EF4-FFF2-40B4-BE49-F238E27FC236}">
                <a16:creationId xmlns:a16="http://schemas.microsoft.com/office/drawing/2014/main" id="{C87B3E10-1208-F48B-4304-1931EFE55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4189" y="6159040"/>
            <a:ext cx="307421" cy="307421"/>
          </a:xfrm>
          <a:prstGeom prst="rect">
            <a:avLst/>
          </a:prstGeom>
        </p:spPr>
      </p:pic>
      <p:pic>
        <p:nvPicPr>
          <p:cNvPr id="79" name="Gráfico 78" descr="Insignia de corazón con relleno sólido">
            <a:extLst>
              <a:ext uri="{FF2B5EF4-FFF2-40B4-BE49-F238E27FC236}">
                <a16:creationId xmlns:a16="http://schemas.microsoft.com/office/drawing/2014/main" id="{F98BF035-F37C-FA20-DB08-56917955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4770" y="6176599"/>
            <a:ext cx="307421" cy="30742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1CE1733-9E7F-4361-8374-D10DB8793169}"/>
              </a:ext>
            </a:extLst>
          </p:cNvPr>
          <p:cNvSpPr/>
          <p:nvPr/>
        </p:nvSpPr>
        <p:spPr>
          <a:xfrm>
            <a:off x="0" y="0"/>
            <a:ext cx="12192000" cy="84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hlinkClick r:id="rId4" action="ppaction://hlinksldjump"/>
            <a:extLst>
              <a:ext uri="{FF2B5EF4-FFF2-40B4-BE49-F238E27FC236}">
                <a16:creationId xmlns:a16="http://schemas.microsoft.com/office/drawing/2014/main" id="{39130F0D-9FB9-449B-92CB-074334F878FC}"/>
              </a:ext>
            </a:extLst>
          </p:cNvPr>
          <p:cNvSpPr/>
          <p:nvPr/>
        </p:nvSpPr>
        <p:spPr>
          <a:xfrm>
            <a:off x="107569" y="106604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Logo </a:t>
            </a:r>
            <a:r>
              <a:rPr lang="es-US" sz="1200" dirty="0" err="1">
                <a:solidFill>
                  <a:schemeClr val="tx1"/>
                </a:solidFill>
              </a:rPr>
              <a:t>ViveExplorando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hlinkClick r:id="rId5" action="ppaction://hlinksldjump"/>
            <a:extLst>
              <a:ext uri="{FF2B5EF4-FFF2-40B4-BE49-F238E27FC236}">
                <a16:creationId xmlns:a16="http://schemas.microsoft.com/office/drawing/2014/main" id="{D7EFADE3-2657-4C89-8966-06395B469B35}"/>
              </a:ext>
            </a:extLst>
          </p:cNvPr>
          <p:cNvSpPr/>
          <p:nvPr/>
        </p:nvSpPr>
        <p:spPr>
          <a:xfrm>
            <a:off x="10780059" y="107576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Iniciar sesión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31014BE-BB96-48E7-8461-DA38265FA122}"/>
              </a:ext>
            </a:extLst>
          </p:cNvPr>
          <p:cNvSpPr/>
          <p:nvPr/>
        </p:nvSpPr>
        <p:spPr>
          <a:xfrm>
            <a:off x="137160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Música</a:t>
            </a:r>
            <a:endParaRPr lang="es-CO" dirty="0">
              <a:solidFill>
                <a:schemeClr val="tx1"/>
              </a:solidFill>
            </a:endParaRPr>
          </a:p>
        </p:txBody>
      </p:sp>
      <p:graphicFrame>
        <p:nvGraphicFramePr>
          <p:cNvPr id="22" name="Tabla 22">
            <a:extLst>
              <a:ext uri="{FF2B5EF4-FFF2-40B4-BE49-F238E27FC236}">
                <a16:creationId xmlns:a16="http://schemas.microsoft.com/office/drawing/2014/main" id="{50781834-79B2-45EA-923D-346AAF80A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97083"/>
              </p:ext>
            </p:extLst>
          </p:nvPr>
        </p:nvGraphicFramePr>
        <p:xfrm>
          <a:off x="8402279" y="941007"/>
          <a:ext cx="362025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79">
                  <a:extLst>
                    <a:ext uri="{9D8B030D-6E8A-4147-A177-3AD203B41FA5}">
                      <a16:colId xmlns:a16="http://schemas.microsoft.com/office/drawing/2014/main" val="2525741543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618423509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1044619813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2712364608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1477846105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3242744047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1708347186"/>
                    </a:ext>
                  </a:extLst>
                </a:gridCol>
              </a:tblGrid>
              <a:tr h="222837">
                <a:tc gridSpan="7">
                  <a:txBody>
                    <a:bodyPr/>
                    <a:lstStyle/>
                    <a:p>
                      <a:pPr algn="ctr"/>
                      <a:r>
                        <a:rPr lang="es-US" dirty="0"/>
                        <a:t>Agosto 2023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72419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J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15558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13255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87471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21947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634842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30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45298"/>
                  </a:ext>
                </a:extLst>
              </a:tr>
            </a:tbl>
          </a:graphicData>
        </a:graphic>
      </p:graphicFrame>
      <p:sp>
        <p:nvSpPr>
          <p:cNvPr id="26" name="Rectángulo 25">
            <a:extLst>
              <a:ext uri="{FF2B5EF4-FFF2-40B4-BE49-F238E27FC236}">
                <a16:creationId xmlns:a16="http://schemas.microsoft.com/office/drawing/2014/main" id="{7289741B-031A-4E11-8AAA-F167EC43F497}"/>
              </a:ext>
            </a:extLst>
          </p:cNvPr>
          <p:cNvSpPr/>
          <p:nvPr/>
        </p:nvSpPr>
        <p:spPr>
          <a:xfrm>
            <a:off x="138951" y="954607"/>
            <a:ext cx="8157882" cy="181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Experiencias destacadas </a:t>
            </a:r>
            <a:endParaRPr lang="es-CO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62BC78A-17C8-4B97-89F7-F75271EDEDBA}"/>
              </a:ext>
            </a:extLst>
          </p:cNvPr>
          <p:cNvSpPr/>
          <p:nvPr/>
        </p:nvSpPr>
        <p:spPr>
          <a:xfrm flipH="1" flipV="1">
            <a:off x="4126452" y="255270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54A209E-09C9-4445-88D5-DB368D183D17}"/>
              </a:ext>
            </a:extLst>
          </p:cNvPr>
          <p:cNvSpPr/>
          <p:nvPr/>
        </p:nvSpPr>
        <p:spPr>
          <a:xfrm flipH="1" flipV="1">
            <a:off x="4414778" y="255270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55BC076-22DB-48CF-87BE-C9B97542EF5E}"/>
              </a:ext>
            </a:extLst>
          </p:cNvPr>
          <p:cNvSpPr/>
          <p:nvPr/>
        </p:nvSpPr>
        <p:spPr>
          <a:xfrm flipH="1" flipV="1">
            <a:off x="3838126" y="2552700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AA421BA-7C68-4550-B19C-A893B157BE6E}"/>
              </a:ext>
            </a:extLst>
          </p:cNvPr>
          <p:cNvSpPr/>
          <p:nvPr/>
        </p:nvSpPr>
        <p:spPr>
          <a:xfrm>
            <a:off x="2178780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Cine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BA5E0B3-B839-4489-BC0C-AD4B69160C95}"/>
              </a:ext>
            </a:extLst>
          </p:cNvPr>
          <p:cNvSpPr/>
          <p:nvPr/>
        </p:nvSpPr>
        <p:spPr>
          <a:xfrm>
            <a:off x="4217892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Teatro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1CFE53B0-3F85-430E-9567-BE0C29562E23}"/>
              </a:ext>
            </a:extLst>
          </p:cNvPr>
          <p:cNvSpPr/>
          <p:nvPr/>
        </p:nvSpPr>
        <p:spPr>
          <a:xfrm>
            <a:off x="6257004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Deporte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F29940C7-1EE0-4A4F-8EAD-FBDED1DD040B}"/>
              </a:ext>
            </a:extLst>
          </p:cNvPr>
          <p:cNvSpPr/>
          <p:nvPr/>
        </p:nvSpPr>
        <p:spPr>
          <a:xfrm>
            <a:off x="137160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Comida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6CE8600A-5DEA-415C-949F-4EB263E96920}"/>
              </a:ext>
            </a:extLst>
          </p:cNvPr>
          <p:cNvSpPr/>
          <p:nvPr/>
        </p:nvSpPr>
        <p:spPr>
          <a:xfrm>
            <a:off x="2178780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Hotel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55563926-6EE7-4140-8569-A06D08E11C0D}"/>
              </a:ext>
            </a:extLst>
          </p:cNvPr>
          <p:cNvSpPr/>
          <p:nvPr/>
        </p:nvSpPr>
        <p:spPr>
          <a:xfrm>
            <a:off x="4217892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Museo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D3AADFE-447C-4463-ABD6-3E3B7C012991}"/>
              </a:ext>
            </a:extLst>
          </p:cNvPr>
          <p:cNvSpPr/>
          <p:nvPr/>
        </p:nvSpPr>
        <p:spPr>
          <a:xfrm>
            <a:off x="6257004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Otros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253DE57-D760-46FA-9598-CA042F16E42B}"/>
              </a:ext>
            </a:extLst>
          </p:cNvPr>
          <p:cNvCxnSpPr>
            <a:cxnSpLocks/>
          </p:cNvCxnSpPr>
          <p:nvPr/>
        </p:nvCxnSpPr>
        <p:spPr>
          <a:xfrm>
            <a:off x="137160" y="3984141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2294FE-D024-4C6A-B48F-7B0E6DE42845}"/>
              </a:ext>
            </a:extLst>
          </p:cNvPr>
          <p:cNvSpPr txBox="1"/>
          <p:nvPr/>
        </p:nvSpPr>
        <p:spPr>
          <a:xfrm>
            <a:off x="147910" y="3600976"/>
            <a:ext cx="1189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Experiencias más populares</a:t>
            </a:r>
            <a:endParaRPr lang="es-CO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D73F44E-1520-4260-ABD3-2EB0B488FAD8}"/>
              </a:ext>
            </a:extLst>
          </p:cNvPr>
          <p:cNvSpPr/>
          <p:nvPr/>
        </p:nvSpPr>
        <p:spPr>
          <a:xfrm>
            <a:off x="147917" y="411207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4FA2473-9666-4416-8E16-90560E15A592}"/>
              </a:ext>
            </a:extLst>
          </p:cNvPr>
          <p:cNvSpPr/>
          <p:nvPr/>
        </p:nvSpPr>
        <p:spPr>
          <a:xfrm rot="10800000" flipH="1" flipV="1">
            <a:off x="147915" y="411207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949B90C9-21CF-4951-A14B-BC5920C4617D}"/>
              </a:ext>
            </a:extLst>
          </p:cNvPr>
          <p:cNvSpPr txBox="1"/>
          <p:nvPr/>
        </p:nvSpPr>
        <p:spPr>
          <a:xfrm>
            <a:off x="147910" y="471831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03D705D-EC8B-40EF-8208-58CDFE7201E4}"/>
              </a:ext>
            </a:extLst>
          </p:cNvPr>
          <p:cNvSpPr/>
          <p:nvPr/>
        </p:nvSpPr>
        <p:spPr>
          <a:xfrm>
            <a:off x="9300886" y="411207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1599B20E-928F-4C2E-9955-DB678782C90B}"/>
              </a:ext>
            </a:extLst>
          </p:cNvPr>
          <p:cNvSpPr/>
          <p:nvPr/>
        </p:nvSpPr>
        <p:spPr>
          <a:xfrm rot="10800000" flipH="1" flipV="1">
            <a:off x="9300884" y="411207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1EE797D-DE65-4D8D-A60E-BE47B307E5B9}"/>
              </a:ext>
            </a:extLst>
          </p:cNvPr>
          <p:cNvSpPr txBox="1"/>
          <p:nvPr/>
        </p:nvSpPr>
        <p:spPr>
          <a:xfrm>
            <a:off x="9300879" y="471831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0825701-9624-4027-89B5-DAB5D55E7908}"/>
              </a:ext>
            </a:extLst>
          </p:cNvPr>
          <p:cNvSpPr/>
          <p:nvPr/>
        </p:nvSpPr>
        <p:spPr>
          <a:xfrm>
            <a:off x="3185307" y="4092755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732D1916-0653-4A54-B22E-415B9BCCA9B0}"/>
              </a:ext>
            </a:extLst>
          </p:cNvPr>
          <p:cNvSpPr/>
          <p:nvPr/>
        </p:nvSpPr>
        <p:spPr>
          <a:xfrm rot="10800000" flipH="1" flipV="1">
            <a:off x="3185305" y="4092748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907A3C5-D452-4641-A91B-CE20D00F55E0}"/>
              </a:ext>
            </a:extLst>
          </p:cNvPr>
          <p:cNvSpPr txBox="1"/>
          <p:nvPr/>
        </p:nvSpPr>
        <p:spPr>
          <a:xfrm>
            <a:off x="3185300" y="4698991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7A4E371F-6556-40B8-B1CA-119DDFCEFA14}"/>
              </a:ext>
            </a:extLst>
          </p:cNvPr>
          <p:cNvSpPr/>
          <p:nvPr/>
        </p:nvSpPr>
        <p:spPr>
          <a:xfrm>
            <a:off x="6222727" y="411207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34028BFA-F601-48B1-AE55-D3792B214C5B}"/>
              </a:ext>
            </a:extLst>
          </p:cNvPr>
          <p:cNvSpPr/>
          <p:nvPr/>
        </p:nvSpPr>
        <p:spPr>
          <a:xfrm rot="10800000" flipH="1" flipV="1">
            <a:off x="6222725" y="411207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EC998D6-1218-40A3-BBC2-637C978E8149}"/>
              </a:ext>
            </a:extLst>
          </p:cNvPr>
          <p:cNvSpPr txBox="1"/>
          <p:nvPr/>
        </p:nvSpPr>
        <p:spPr>
          <a:xfrm>
            <a:off x="6222720" y="471831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80" name="Triángulo isósceles 79">
            <a:hlinkClick r:id="rId6" action="ppaction://hlinksldjump"/>
            <a:extLst>
              <a:ext uri="{FF2B5EF4-FFF2-40B4-BE49-F238E27FC236}">
                <a16:creationId xmlns:a16="http://schemas.microsoft.com/office/drawing/2014/main" id="{F2D73CF1-025B-4822-A5F4-25C36EA87C67}"/>
              </a:ext>
            </a:extLst>
          </p:cNvPr>
          <p:cNvSpPr/>
          <p:nvPr/>
        </p:nvSpPr>
        <p:spPr>
          <a:xfrm rot="16046563">
            <a:off x="229452" y="1676634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Triángulo isósceles 80">
            <a:hlinkClick r:id="rId7" action="ppaction://hlinksldjump"/>
            <a:extLst>
              <a:ext uri="{FF2B5EF4-FFF2-40B4-BE49-F238E27FC236}">
                <a16:creationId xmlns:a16="http://schemas.microsoft.com/office/drawing/2014/main" id="{B15950B0-E72B-49D4-9A06-492997528F71}"/>
              </a:ext>
            </a:extLst>
          </p:cNvPr>
          <p:cNvSpPr/>
          <p:nvPr/>
        </p:nvSpPr>
        <p:spPr>
          <a:xfrm rot="5400000">
            <a:off x="7678656" y="1748043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: esquinas redondeadas 40">
            <a:hlinkClick r:id="rId8" action="ppaction://hlinksldjump"/>
            <a:extLst>
              <a:ext uri="{FF2B5EF4-FFF2-40B4-BE49-F238E27FC236}">
                <a16:creationId xmlns:a16="http://schemas.microsoft.com/office/drawing/2014/main" id="{FEEE252B-0EDE-4F99-BE6C-0D6A34856388}"/>
              </a:ext>
            </a:extLst>
          </p:cNvPr>
          <p:cNvSpPr/>
          <p:nvPr/>
        </p:nvSpPr>
        <p:spPr>
          <a:xfrm>
            <a:off x="9368119" y="103863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Registrarse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9D6F2A4-70FE-93A9-673B-051AEDE7AD29}"/>
              </a:ext>
            </a:extLst>
          </p:cNvPr>
          <p:cNvGrpSpPr/>
          <p:nvPr/>
        </p:nvGrpSpPr>
        <p:grpSpPr>
          <a:xfrm>
            <a:off x="1519516" y="103863"/>
            <a:ext cx="6776600" cy="632012"/>
            <a:chOff x="1519516" y="107576"/>
            <a:chExt cx="7741013" cy="632012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510A93D5-8362-45F5-B23D-92F93BE7BA0B}"/>
                </a:ext>
              </a:extLst>
            </p:cNvPr>
            <p:cNvSpPr/>
            <p:nvPr/>
          </p:nvSpPr>
          <p:spPr>
            <a:xfrm>
              <a:off x="1519516" y="107576"/>
              <a:ext cx="7741013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US" dirty="0">
                  <a:solidFill>
                    <a:schemeClr val="tx1"/>
                  </a:solidFill>
                </a:rPr>
                <a:t>Buscar experiencias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pic>
          <p:nvPicPr>
            <p:cNvPr id="6" name="Gráfico 5" descr="Lupa con relleno sólido">
              <a:hlinkClick r:id="rId9" action="ppaction://hlinksldjump"/>
              <a:extLst>
                <a:ext uri="{FF2B5EF4-FFF2-40B4-BE49-F238E27FC236}">
                  <a16:creationId xmlns:a16="http://schemas.microsoft.com/office/drawing/2014/main" id="{8348AC94-2747-D68E-19E4-36D941DA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51081" y="145349"/>
              <a:ext cx="549682" cy="549682"/>
            </a:xfrm>
            <a:prstGeom prst="rect">
              <a:avLst/>
            </a:prstGeom>
          </p:spPr>
        </p:pic>
      </p:grpSp>
      <p:sp>
        <p:nvSpPr>
          <p:cNvPr id="8" name="Elipse 7">
            <a:extLst>
              <a:ext uri="{FF2B5EF4-FFF2-40B4-BE49-F238E27FC236}">
                <a16:creationId xmlns:a16="http://schemas.microsoft.com/office/drawing/2014/main" id="{63231A3E-E976-0DD0-BA80-6BAE4585A985}"/>
              </a:ext>
            </a:extLst>
          </p:cNvPr>
          <p:cNvSpPr/>
          <p:nvPr/>
        </p:nvSpPr>
        <p:spPr>
          <a:xfrm>
            <a:off x="8418787" y="1700709"/>
            <a:ext cx="471486" cy="319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FA81787-9238-DD2C-C072-5B6823BEFB20}"/>
              </a:ext>
            </a:extLst>
          </p:cNvPr>
          <p:cNvGrpSpPr/>
          <p:nvPr/>
        </p:nvGrpSpPr>
        <p:grpSpPr>
          <a:xfrm>
            <a:off x="0" y="4548966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47047CC-821B-4275-7307-8FF5AC82392D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Medio marco 12">
              <a:extLst>
                <a:ext uri="{FF2B5EF4-FFF2-40B4-BE49-F238E27FC236}">
                  <a16:creationId xmlns:a16="http://schemas.microsoft.com/office/drawing/2014/main" id="{6D3EDC77-86B2-905E-C838-6A6BCCA0BEEB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A63AF62-67EA-FBE9-AAD7-0CF72C26599A}"/>
              </a:ext>
            </a:extLst>
          </p:cNvPr>
          <p:cNvGrpSpPr/>
          <p:nvPr/>
        </p:nvGrpSpPr>
        <p:grpSpPr>
          <a:xfrm rot="10643534">
            <a:off x="11777151" y="4548966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7C6F8F0-B215-472E-08AE-9CFC61547F42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Medio marco 16">
              <a:extLst>
                <a:ext uri="{FF2B5EF4-FFF2-40B4-BE49-F238E27FC236}">
                  <a16:creationId xmlns:a16="http://schemas.microsoft.com/office/drawing/2014/main" id="{420CF87D-ACFA-BFB6-91E2-57F4ECEDE437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pic>
        <p:nvPicPr>
          <p:cNvPr id="21" name="Gráfico 20" descr="Insignia de corazón con relleno sólido">
            <a:extLst>
              <a:ext uri="{FF2B5EF4-FFF2-40B4-BE49-F238E27FC236}">
                <a16:creationId xmlns:a16="http://schemas.microsoft.com/office/drawing/2014/main" id="{0F68F1F2-24CE-4C67-C6F4-4B2AA31C6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3655" y="4102630"/>
            <a:ext cx="307421" cy="307421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A929AD64-FF3D-B777-A65C-30C51C10BFC7}"/>
              </a:ext>
            </a:extLst>
          </p:cNvPr>
          <p:cNvGrpSpPr/>
          <p:nvPr/>
        </p:nvGrpSpPr>
        <p:grpSpPr>
          <a:xfrm>
            <a:off x="8377537" y="40812"/>
            <a:ext cx="909154" cy="695063"/>
            <a:chOff x="8377537" y="40076"/>
            <a:chExt cx="909154" cy="695063"/>
          </a:xfrm>
        </p:grpSpPr>
        <p:sp>
          <p:nvSpPr>
            <p:cNvPr id="19" name="Rectángulo: esquinas redondeadas 18">
              <a:hlinkClick r:id="rId12" action="ppaction://hlinksldjump"/>
              <a:extLst>
                <a:ext uri="{FF2B5EF4-FFF2-40B4-BE49-F238E27FC236}">
                  <a16:creationId xmlns:a16="http://schemas.microsoft.com/office/drawing/2014/main" id="{9261D19C-9339-B0FD-08D6-C9825DCE5A09}"/>
                </a:ext>
              </a:extLst>
            </p:cNvPr>
            <p:cNvSpPr/>
            <p:nvPr/>
          </p:nvSpPr>
          <p:spPr>
            <a:xfrm>
              <a:off x="8377537" y="103127"/>
              <a:ext cx="909154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s-US" sz="1400" dirty="0">
                  <a:solidFill>
                    <a:schemeClr val="tx1"/>
                  </a:solidFill>
                </a:rPr>
                <a:t>Favoritos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pic>
          <p:nvPicPr>
            <p:cNvPr id="24" name="Gráfico 23" descr="Corazón con relleno sólido">
              <a:extLst>
                <a:ext uri="{FF2B5EF4-FFF2-40B4-BE49-F238E27FC236}">
                  <a16:creationId xmlns:a16="http://schemas.microsoft.com/office/drawing/2014/main" id="{AEEAE091-1A80-910C-F6CD-13A3AF6DD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576980" y="40076"/>
              <a:ext cx="521900" cy="521900"/>
            </a:xfrm>
            <a:prstGeom prst="rect">
              <a:avLst/>
            </a:prstGeom>
          </p:spPr>
        </p:pic>
      </p:grpSp>
      <p:pic>
        <p:nvPicPr>
          <p:cNvPr id="30" name="Gráfico 29" descr="Insignia de corazón con relleno sólido">
            <a:extLst>
              <a:ext uri="{FF2B5EF4-FFF2-40B4-BE49-F238E27FC236}">
                <a16:creationId xmlns:a16="http://schemas.microsoft.com/office/drawing/2014/main" id="{E67433B1-7B6A-1C54-B79F-105E3642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8639" y="4113713"/>
            <a:ext cx="307421" cy="307421"/>
          </a:xfrm>
          <a:prstGeom prst="rect">
            <a:avLst/>
          </a:prstGeom>
        </p:spPr>
      </p:pic>
      <p:pic>
        <p:nvPicPr>
          <p:cNvPr id="31" name="Gráfico 30" descr="Insignia de corazón con relleno sólido">
            <a:extLst>
              <a:ext uri="{FF2B5EF4-FFF2-40B4-BE49-F238E27FC236}">
                <a16:creationId xmlns:a16="http://schemas.microsoft.com/office/drawing/2014/main" id="{12B15966-843E-DAC6-DE29-2DA16807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4530" y="4113712"/>
            <a:ext cx="307421" cy="307421"/>
          </a:xfrm>
          <a:prstGeom prst="rect">
            <a:avLst/>
          </a:prstGeom>
        </p:spPr>
      </p:pic>
      <p:pic>
        <p:nvPicPr>
          <p:cNvPr id="32" name="Gráfico 31" descr="Insignia de corazón con relleno sólido">
            <a:extLst>
              <a:ext uri="{FF2B5EF4-FFF2-40B4-BE49-F238E27FC236}">
                <a16:creationId xmlns:a16="http://schemas.microsoft.com/office/drawing/2014/main" id="{D3583FA9-9CE3-1530-07C2-167D0F93E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111" y="4131271"/>
            <a:ext cx="307421" cy="3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C163044F-4EC6-B64F-BE6B-89E50E7EA643}"/>
              </a:ext>
            </a:extLst>
          </p:cNvPr>
          <p:cNvSpPr/>
          <p:nvPr/>
        </p:nvSpPr>
        <p:spPr>
          <a:xfrm>
            <a:off x="0" y="0"/>
            <a:ext cx="12192000" cy="84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: esquinas redondeadas 26">
            <a:hlinkClick r:id="rId2" action="ppaction://hlinksldjump"/>
            <a:extLst>
              <a:ext uri="{FF2B5EF4-FFF2-40B4-BE49-F238E27FC236}">
                <a16:creationId xmlns:a16="http://schemas.microsoft.com/office/drawing/2014/main" id="{C401249E-CF5D-6B13-447F-BD725248944C}"/>
              </a:ext>
            </a:extLst>
          </p:cNvPr>
          <p:cNvSpPr/>
          <p:nvPr/>
        </p:nvSpPr>
        <p:spPr>
          <a:xfrm>
            <a:off x="107569" y="106604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Logo </a:t>
            </a:r>
            <a:r>
              <a:rPr lang="es-US" sz="1200" dirty="0" err="1">
                <a:solidFill>
                  <a:schemeClr val="tx1"/>
                </a:solidFill>
              </a:rPr>
              <a:t>ViveExplorando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: esquinas redondeadas 27">
            <a:hlinkClick r:id="rId3" action="ppaction://hlinksldjump"/>
            <a:extLst>
              <a:ext uri="{FF2B5EF4-FFF2-40B4-BE49-F238E27FC236}">
                <a16:creationId xmlns:a16="http://schemas.microsoft.com/office/drawing/2014/main" id="{7D42A726-E40D-3293-B9E0-DA74F152CE52}"/>
              </a:ext>
            </a:extLst>
          </p:cNvPr>
          <p:cNvSpPr/>
          <p:nvPr/>
        </p:nvSpPr>
        <p:spPr>
          <a:xfrm>
            <a:off x="10780059" y="107576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Iniciar sesión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Rectángulo: esquinas redondeadas 28">
            <a:hlinkClick r:id="rId4" action="ppaction://hlinksldjump"/>
            <a:extLst>
              <a:ext uri="{FF2B5EF4-FFF2-40B4-BE49-F238E27FC236}">
                <a16:creationId xmlns:a16="http://schemas.microsoft.com/office/drawing/2014/main" id="{03F70B05-F788-8A98-7E2B-24275D2B1458}"/>
              </a:ext>
            </a:extLst>
          </p:cNvPr>
          <p:cNvSpPr/>
          <p:nvPr/>
        </p:nvSpPr>
        <p:spPr>
          <a:xfrm>
            <a:off x="9368119" y="103863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Registrarse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2340FEB8-A768-3B8E-A915-D3B5CE236A59}"/>
              </a:ext>
            </a:extLst>
          </p:cNvPr>
          <p:cNvGrpSpPr/>
          <p:nvPr/>
        </p:nvGrpSpPr>
        <p:grpSpPr>
          <a:xfrm>
            <a:off x="1519516" y="103863"/>
            <a:ext cx="6776600" cy="632012"/>
            <a:chOff x="1519516" y="107576"/>
            <a:chExt cx="7741013" cy="632012"/>
          </a:xfrm>
        </p:grpSpPr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A06D3A7E-B605-C104-D324-994951A18620}"/>
                </a:ext>
              </a:extLst>
            </p:cNvPr>
            <p:cNvSpPr/>
            <p:nvPr/>
          </p:nvSpPr>
          <p:spPr>
            <a:xfrm>
              <a:off x="1519516" y="107576"/>
              <a:ext cx="7741013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US" dirty="0">
                  <a:solidFill>
                    <a:schemeClr val="tx1"/>
                  </a:solidFill>
                </a:rPr>
                <a:t>Buscar experiencias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pic>
          <p:nvPicPr>
            <p:cNvPr id="32" name="Gráfico 31" descr="Lupa con relleno sólido">
              <a:hlinkClick r:id="rId5" action="ppaction://hlinksldjump"/>
              <a:extLst>
                <a:ext uri="{FF2B5EF4-FFF2-40B4-BE49-F238E27FC236}">
                  <a16:creationId xmlns:a16="http://schemas.microsoft.com/office/drawing/2014/main" id="{0EB79F3B-2A98-CA21-443B-6521225A8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51081" y="145349"/>
              <a:ext cx="549682" cy="549682"/>
            </a:xfrm>
            <a:prstGeom prst="rect">
              <a:avLst/>
            </a:prstGeom>
          </p:spPr>
        </p:pic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AB3FA81F-B2D2-6193-5394-D8B9325D9EFB}"/>
              </a:ext>
            </a:extLst>
          </p:cNvPr>
          <p:cNvGrpSpPr/>
          <p:nvPr/>
        </p:nvGrpSpPr>
        <p:grpSpPr>
          <a:xfrm>
            <a:off x="8377537" y="40812"/>
            <a:ext cx="909154" cy="695063"/>
            <a:chOff x="8377537" y="40076"/>
            <a:chExt cx="909154" cy="695063"/>
          </a:xfrm>
        </p:grpSpPr>
        <p:sp>
          <p:nvSpPr>
            <p:cNvPr id="34" name="Rectángulo: esquinas redondeadas 33">
              <a:hlinkClick r:id="rId8" action="ppaction://hlinksldjump"/>
              <a:extLst>
                <a:ext uri="{FF2B5EF4-FFF2-40B4-BE49-F238E27FC236}">
                  <a16:creationId xmlns:a16="http://schemas.microsoft.com/office/drawing/2014/main" id="{DBA779F8-505A-F01A-4DEA-5654A1A751CD}"/>
                </a:ext>
              </a:extLst>
            </p:cNvPr>
            <p:cNvSpPr/>
            <p:nvPr/>
          </p:nvSpPr>
          <p:spPr>
            <a:xfrm>
              <a:off x="8377537" y="103127"/>
              <a:ext cx="909154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s-US" sz="1400" dirty="0">
                  <a:solidFill>
                    <a:schemeClr val="tx1"/>
                  </a:solidFill>
                </a:rPr>
                <a:t>Favoritos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pic>
          <p:nvPicPr>
            <p:cNvPr id="35" name="Gráfico 34" descr="Corazón con relleno sólido">
              <a:extLst>
                <a:ext uri="{FF2B5EF4-FFF2-40B4-BE49-F238E27FC236}">
                  <a16:creationId xmlns:a16="http://schemas.microsoft.com/office/drawing/2014/main" id="{419EAF6D-8F3B-5529-038D-8E0B314AE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576980" y="40076"/>
              <a:ext cx="521900" cy="521900"/>
            </a:xfrm>
            <a:prstGeom prst="rect">
              <a:avLst/>
            </a:prstGeom>
          </p:spPr>
        </p:pic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35244B0-08F4-2AC4-98DC-BFC7CDFB9FE2}"/>
              </a:ext>
            </a:extLst>
          </p:cNvPr>
          <p:cNvSpPr txBox="1"/>
          <p:nvPr/>
        </p:nvSpPr>
        <p:spPr>
          <a:xfrm>
            <a:off x="107568" y="951028"/>
            <a:ext cx="5614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4000" b="1" dirty="0"/>
              <a:t>Nombre de la Experiencia </a:t>
            </a:r>
            <a:endParaRPr lang="es-CO" sz="4000" b="1" dirty="0"/>
          </a:p>
        </p:txBody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16FFA2D8-82D4-94E3-F023-D9BAD2EC0ECC}"/>
              </a:ext>
            </a:extLst>
          </p:cNvPr>
          <p:cNvGrpSpPr/>
          <p:nvPr/>
        </p:nvGrpSpPr>
        <p:grpSpPr>
          <a:xfrm>
            <a:off x="10872791" y="1136579"/>
            <a:ext cx="1166008" cy="363393"/>
            <a:chOff x="10267282" y="1136579"/>
            <a:chExt cx="1771517" cy="363393"/>
          </a:xfrm>
        </p:grpSpPr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E4F00F20-88D6-FC13-6A79-BF17FECD3D95}"/>
                </a:ext>
              </a:extLst>
            </p:cNvPr>
            <p:cNvSpPr/>
            <p:nvPr/>
          </p:nvSpPr>
          <p:spPr>
            <a:xfrm>
              <a:off x="10267282" y="1136579"/>
              <a:ext cx="1771517" cy="36339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US" dirty="0"/>
                <a:t>Guardar</a:t>
              </a:r>
              <a:endParaRPr lang="es-CO" dirty="0"/>
            </a:p>
          </p:txBody>
        </p:sp>
        <p:pic>
          <p:nvPicPr>
            <p:cNvPr id="85" name="Gráfico 84" descr="Corazón con relleno sólido">
              <a:extLst>
                <a:ext uri="{FF2B5EF4-FFF2-40B4-BE49-F238E27FC236}">
                  <a16:creationId xmlns:a16="http://schemas.microsoft.com/office/drawing/2014/main" id="{8475CBB5-3C9D-A36A-57C7-366EE0A0A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291429" y="1171704"/>
              <a:ext cx="309562" cy="309562"/>
            </a:xfrm>
            <a:prstGeom prst="rect">
              <a:avLst/>
            </a:prstGeom>
          </p:spPr>
        </p:pic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674161FC-9FEE-9A7A-642A-6808F3A419EC}"/>
              </a:ext>
            </a:extLst>
          </p:cNvPr>
          <p:cNvGrpSpPr/>
          <p:nvPr/>
        </p:nvGrpSpPr>
        <p:grpSpPr>
          <a:xfrm>
            <a:off x="9510064" y="1141513"/>
            <a:ext cx="1297154" cy="363393"/>
            <a:chOff x="8377537" y="1136579"/>
            <a:chExt cx="1771517" cy="363393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39A31815-666A-F4E2-B153-0C5E173BE919}"/>
                </a:ext>
              </a:extLst>
            </p:cNvPr>
            <p:cNvSpPr/>
            <p:nvPr/>
          </p:nvSpPr>
          <p:spPr>
            <a:xfrm>
              <a:off x="8377537" y="1136579"/>
              <a:ext cx="1771517" cy="36339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US" dirty="0"/>
                <a:t>Compartir</a:t>
              </a:r>
              <a:endParaRPr lang="es-CO" dirty="0"/>
            </a:p>
          </p:txBody>
        </p:sp>
        <p:pic>
          <p:nvPicPr>
            <p:cNvPr id="87" name="Gráfico 86" descr="Compartir contorno">
              <a:extLst>
                <a:ext uri="{FF2B5EF4-FFF2-40B4-BE49-F238E27FC236}">
                  <a16:creationId xmlns:a16="http://schemas.microsoft.com/office/drawing/2014/main" id="{7AE62885-394E-50B4-DFC9-33EAB72D3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77537" y="1164683"/>
              <a:ext cx="307183" cy="307183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6BD97A75-5A51-C1D5-3C98-EB077EBCD2B1}"/>
              </a:ext>
            </a:extLst>
          </p:cNvPr>
          <p:cNvSpPr txBox="1"/>
          <p:nvPr/>
        </p:nvSpPr>
        <p:spPr>
          <a:xfrm>
            <a:off x="424199" y="1658915"/>
            <a:ext cx="529772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4.8 de 5.0 </a:t>
            </a:r>
            <a:r>
              <a:rPr lang="es-US" sz="1200" b="1" dirty="0">
                <a:solidFill>
                  <a:schemeClr val="bg2">
                    <a:lumMod val="75000"/>
                  </a:schemeClr>
                </a:solidFill>
              </a:rPr>
              <a:t>(25 opiniones)</a:t>
            </a:r>
            <a:endParaRPr lang="es-CO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DD03FEE7-03D7-7199-EBB8-6B5673EC258C}"/>
              </a:ext>
            </a:extLst>
          </p:cNvPr>
          <p:cNvSpPr/>
          <p:nvPr/>
        </p:nvSpPr>
        <p:spPr>
          <a:xfrm>
            <a:off x="207818" y="1658913"/>
            <a:ext cx="216381" cy="180866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E7FDED8-5011-F455-5A69-E17B88BE1188}"/>
              </a:ext>
            </a:extLst>
          </p:cNvPr>
          <p:cNvSpPr/>
          <p:nvPr/>
        </p:nvSpPr>
        <p:spPr>
          <a:xfrm>
            <a:off x="107568" y="1948328"/>
            <a:ext cx="11931231" cy="1321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6000" dirty="0"/>
              <a:t>Galería</a:t>
            </a:r>
            <a:endParaRPr lang="es-CO" sz="6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A94D48-BAF5-D3E3-745F-56427AE8635E}"/>
              </a:ext>
            </a:extLst>
          </p:cNvPr>
          <p:cNvSpPr txBox="1"/>
          <p:nvPr/>
        </p:nvSpPr>
        <p:spPr>
          <a:xfrm>
            <a:off x="107568" y="3290500"/>
            <a:ext cx="5297728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Resumen   t   y   </a:t>
            </a:r>
            <a:r>
              <a:rPr lang="es-US" sz="1200" b="1" dirty="0" err="1"/>
              <a:t>y</a:t>
            </a:r>
            <a:r>
              <a:rPr lang="es-US" sz="1200" b="1" dirty="0"/>
              <a:t>   n   </a:t>
            </a:r>
            <a:r>
              <a:rPr lang="es-US" sz="1200" b="1" dirty="0" err="1"/>
              <a:t>n</a:t>
            </a:r>
            <a:r>
              <a:rPr lang="es-US" sz="1200" b="1" dirty="0"/>
              <a:t>   </a:t>
            </a:r>
            <a:r>
              <a:rPr lang="es-US" sz="1200" b="1" dirty="0" err="1"/>
              <a:t>n</a:t>
            </a:r>
            <a:r>
              <a:rPr lang="es-US" sz="1200" b="1" dirty="0"/>
              <a:t>   </a:t>
            </a:r>
            <a:r>
              <a:rPr lang="es-US" sz="1200" b="1" dirty="0" err="1"/>
              <a:t>n</a:t>
            </a:r>
            <a:r>
              <a:rPr lang="es-US" sz="1200" b="1" dirty="0"/>
              <a:t>   </a:t>
            </a:r>
            <a:r>
              <a:rPr lang="es-US" sz="1200" b="1" dirty="0" err="1"/>
              <a:t>n</a:t>
            </a:r>
            <a:r>
              <a:rPr lang="es-US" sz="1200" b="1" dirty="0"/>
              <a:t>   </a:t>
            </a:r>
            <a:r>
              <a:rPr lang="es-US" sz="1200" b="1" dirty="0" err="1"/>
              <a:t>n</a:t>
            </a:r>
            <a:r>
              <a:rPr lang="es-US" sz="1200" b="1" dirty="0"/>
              <a:t>   </a:t>
            </a:r>
            <a:r>
              <a:rPr lang="es-US" sz="1200" b="1" dirty="0" err="1"/>
              <a:t>n</a:t>
            </a:r>
            <a:r>
              <a:rPr lang="es-US" sz="1200" b="1" dirty="0"/>
              <a:t>   </a:t>
            </a:r>
            <a:r>
              <a:rPr lang="es-US" sz="1200" b="1" dirty="0" err="1"/>
              <a:t>n</a:t>
            </a:r>
            <a:endParaRPr lang="es-CO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1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9E224-3879-B9D8-532C-3E764228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Agenda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8C1B25-48E0-1652-04F3-31C66364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https://www.weekendsantander.com/planes/desde-bucaramanga-barichara-san-gil-curiti</a:t>
            </a:r>
            <a:r>
              <a:rPr lang="es-CO" dirty="0"/>
              <a:t>?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1602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3230C20-75BB-DA02-88EE-C8685771C400}"/>
              </a:ext>
            </a:extLst>
          </p:cNvPr>
          <p:cNvCxnSpPr>
            <a:cxnSpLocks/>
          </p:cNvCxnSpPr>
          <p:nvPr/>
        </p:nvCxnSpPr>
        <p:spPr>
          <a:xfrm>
            <a:off x="96826" y="3274685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24D2E1D-B849-CCC7-B37C-05C627BC55CE}"/>
              </a:ext>
            </a:extLst>
          </p:cNvPr>
          <p:cNvSpPr txBox="1"/>
          <p:nvPr/>
        </p:nvSpPr>
        <p:spPr>
          <a:xfrm>
            <a:off x="107576" y="2891520"/>
            <a:ext cx="1189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Experiencias de todos los días</a:t>
            </a:r>
            <a:endParaRPr lang="es-CO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29319CF-283D-F242-0717-75FAD1656377}"/>
              </a:ext>
            </a:extLst>
          </p:cNvPr>
          <p:cNvSpPr/>
          <p:nvPr/>
        </p:nvSpPr>
        <p:spPr>
          <a:xfrm>
            <a:off x="107583" y="3402622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C2F7F80-B439-8A7C-B33F-876EF6E78BDF}"/>
              </a:ext>
            </a:extLst>
          </p:cNvPr>
          <p:cNvSpPr/>
          <p:nvPr/>
        </p:nvSpPr>
        <p:spPr>
          <a:xfrm rot="10800000" flipH="1" flipV="1">
            <a:off x="107581" y="3402615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24CADDB-38E4-80EB-1DF2-1C4B51B21C42}"/>
              </a:ext>
            </a:extLst>
          </p:cNvPr>
          <p:cNvSpPr txBox="1"/>
          <p:nvPr/>
        </p:nvSpPr>
        <p:spPr>
          <a:xfrm>
            <a:off x="107576" y="4008858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4FDBC7F-D544-3429-4DD4-807ADAC6E811}"/>
              </a:ext>
            </a:extLst>
          </p:cNvPr>
          <p:cNvSpPr/>
          <p:nvPr/>
        </p:nvSpPr>
        <p:spPr>
          <a:xfrm>
            <a:off x="9260552" y="3402622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FF0D441-F8C5-88D6-1028-766D8EC662FF}"/>
              </a:ext>
            </a:extLst>
          </p:cNvPr>
          <p:cNvSpPr/>
          <p:nvPr/>
        </p:nvSpPr>
        <p:spPr>
          <a:xfrm rot="10800000" flipH="1" flipV="1">
            <a:off x="9260550" y="3402615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DA460AE-1ABA-047A-1302-BCC2C544EF8A}"/>
              </a:ext>
            </a:extLst>
          </p:cNvPr>
          <p:cNvSpPr txBox="1"/>
          <p:nvPr/>
        </p:nvSpPr>
        <p:spPr>
          <a:xfrm>
            <a:off x="9260545" y="4008858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38EE5A8-8785-91AF-ADC9-73FA7BB95C5A}"/>
              </a:ext>
            </a:extLst>
          </p:cNvPr>
          <p:cNvSpPr/>
          <p:nvPr/>
        </p:nvSpPr>
        <p:spPr>
          <a:xfrm>
            <a:off x="3144973" y="3383299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2AABE2F-0987-5954-F9E1-09CFD7CE346B}"/>
              </a:ext>
            </a:extLst>
          </p:cNvPr>
          <p:cNvSpPr/>
          <p:nvPr/>
        </p:nvSpPr>
        <p:spPr>
          <a:xfrm rot="10800000" flipH="1" flipV="1">
            <a:off x="3144971" y="3383292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199DD47-88DD-683F-7003-6E6EE4EFF6C5}"/>
              </a:ext>
            </a:extLst>
          </p:cNvPr>
          <p:cNvSpPr txBox="1"/>
          <p:nvPr/>
        </p:nvSpPr>
        <p:spPr>
          <a:xfrm>
            <a:off x="3144966" y="3989535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3794208-3F3B-A2FC-844D-D9BD8B4A9625}"/>
              </a:ext>
            </a:extLst>
          </p:cNvPr>
          <p:cNvSpPr/>
          <p:nvPr/>
        </p:nvSpPr>
        <p:spPr>
          <a:xfrm>
            <a:off x="6182393" y="3402622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29B825C-08A1-BC1D-165D-3C79BE09D120}"/>
              </a:ext>
            </a:extLst>
          </p:cNvPr>
          <p:cNvSpPr/>
          <p:nvPr/>
        </p:nvSpPr>
        <p:spPr>
          <a:xfrm rot="10800000" flipH="1" flipV="1">
            <a:off x="6182391" y="3402615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98384A7-B5F6-D689-98CE-2838CFC50DD7}"/>
              </a:ext>
            </a:extLst>
          </p:cNvPr>
          <p:cNvSpPr txBox="1"/>
          <p:nvPr/>
        </p:nvSpPr>
        <p:spPr>
          <a:xfrm>
            <a:off x="6182386" y="4008858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30D0A0F1-4EAC-A792-B2D8-F744064506AA}"/>
              </a:ext>
            </a:extLst>
          </p:cNvPr>
          <p:cNvGrpSpPr/>
          <p:nvPr/>
        </p:nvGrpSpPr>
        <p:grpSpPr>
          <a:xfrm rot="10643534">
            <a:off x="11736817" y="3839510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526DB3BF-DF66-6F46-47F0-5C01C94DEEA9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5" name="Medio marco 74">
              <a:extLst>
                <a:ext uri="{FF2B5EF4-FFF2-40B4-BE49-F238E27FC236}">
                  <a16:creationId xmlns:a16="http://schemas.microsoft.com/office/drawing/2014/main" id="{7434B771-9E83-5B3B-F460-5FE363929B85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pic>
        <p:nvPicPr>
          <p:cNvPr id="76" name="Gráfico 75" descr="Insignia de corazón con relleno sólido">
            <a:extLst>
              <a:ext uri="{FF2B5EF4-FFF2-40B4-BE49-F238E27FC236}">
                <a16:creationId xmlns:a16="http://schemas.microsoft.com/office/drawing/2014/main" id="{CF373032-8FCA-8BF7-E83F-148848997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3321" y="3393174"/>
            <a:ext cx="307421" cy="307421"/>
          </a:xfrm>
          <a:prstGeom prst="rect">
            <a:avLst/>
          </a:prstGeom>
        </p:spPr>
      </p:pic>
      <p:pic>
        <p:nvPicPr>
          <p:cNvPr id="77" name="Gráfico 76" descr="Insignia de corazón con relleno sólido">
            <a:extLst>
              <a:ext uri="{FF2B5EF4-FFF2-40B4-BE49-F238E27FC236}">
                <a16:creationId xmlns:a16="http://schemas.microsoft.com/office/drawing/2014/main" id="{3234B521-3E39-0B9B-D1EB-B4434EDF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8305" y="3404257"/>
            <a:ext cx="307421" cy="307421"/>
          </a:xfrm>
          <a:prstGeom prst="rect">
            <a:avLst/>
          </a:prstGeom>
        </p:spPr>
      </p:pic>
      <p:pic>
        <p:nvPicPr>
          <p:cNvPr id="78" name="Gráfico 77" descr="Insignia de corazón con relleno sólido">
            <a:extLst>
              <a:ext uri="{FF2B5EF4-FFF2-40B4-BE49-F238E27FC236}">
                <a16:creationId xmlns:a16="http://schemas.microsoft.com/office/drawing/2014/main" id="{C87B3E10-1208-F48B-4304-1931EFE55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4196" y="3404256"/>
            <a:ext cx="307421" cy="307421"/>
          </a:xfrm>
          <a:prstGeom prst="rect">
            <a:avLst/>
          </a:prstGeom>
        </p:spPr>
      </p:pic>
      <p:pic>
        <p:nvPicPr>
          <p:cNvPr id="79" name="Gráfico 78" descr="Insignia de corazón con relleno sólido">
            <a:extLst>
              <a:ext uri="{FF2B5EF4-FFF2-40B4-BE49-F238E27FC236}">
                <a16:creationId xmlns:a16="http://schemas.microsoft.com/office/drawing/2014/main" id="{F98BF035-F37C-FA20-DB08-56917955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4777" y="3421815"/>
            <a:ext cx="307421" cy="30742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1CE1733-9E7F-4361-8374-D10DB8793169}"/>
              </a:ext>
            </a:extLst>
          </p:cNvPr>
          <p:cNvSpPr/>
          <p:nvPr/>
        </p:nvSpPr>
        <p:spPr>
          <a:xfrm>
            <a:off x="0" y="0"/>
            <a:ext cx="12192000" cy="84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hlinkClick r:id="rId4" action="ppaction://hlinksldjump"/>
            <a:extLst>
              <a:ext uri="{FF2B5EF4-FFF2-40B4-BE49-F238E27FC236}">
                <a16:creationId xmlns:a16="http://schemas.microsoft.com/office/drawing/2014/main" id="{39130F0D-9FB9-449B-92CB-074334F878FC}"/>
              </a:ext>
            </a:extLst>
          </p:cNvPr>
          <p:cNvSpPr/>
          <p:nvPr/>
        </p:nvSpPr>
        <p:spPr>
          <a:xfrm>
            <a:off x="107569" y="106604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Logo </a:t>
            </a:r>
            <a:r>
              <a:rPr lang="es-US" sz="1200" dirty="0" err="1">
                <a:solidFill>
                  <a:schemeClr val="tx1"/>
                </a:solidFill>
              </a:rPr>
              <a:t>ViveExplorando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hlinkClick r:id="rId5" action="ppaction://hlinksldjump"/>
            <a:extLst>
              <a:ext uri="{FF2B5EF4-FFF2-40B4-BE49-F238E27FC236}">
                <a16:creationId xmlns:a16="http://schemas.microsoft.com/office/drawing/2014/main" id="{D7EFADE3-2657-4C89-8966-06395B469B35}"/>
              </a:ext>
            </a:extLst>
          </p:cNvPr>
          <p:cNvSpPr/>
          <p:nvPr/>
        </p:nvSpPr>
        <p:spPr>
          <a:xfrm>
            <a:off x="10780059" y="107576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Iniciar sesión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253DE57-D760-46FA-9598-CA042F16E42B}"/>
              </a:ext>
            </a:extLst>
          </p:cNvPr>
          <p:cNvCxnSpPr>
            <a:cxnSpLocks/>
          </p:cNvCxnSpPr>
          <p:nvPr/>
        </p:nvCxnSpPr>
        <p:spPr>
          <a:xfrm>
            <a:off x="137167" y="1229357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2294FE-D024-4C6A-B48F-7B0E6DE42845}"/>
              </a:ext>
            </a:extLst>
          </p:cNvPr>
          <p:cNvSpPr txBox="1"/>
          <p:nvPr/>
        </p:nvSpPr>
        <p:spPr>
          <a:xfrm>
            <a:off x="147917" y="846192"/>
            <a:ext cx="1189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Experiencias de hoy</a:t>
            </a:r>
            <a:endParaRPr lang="es-CO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D73F44E-1520-4260-ABD3-2EB0B488FAD8}"/>
              </a:ext>
            </a:extLst>
          </p:cNvPr>
          <p:cNvSpPr/>
          <p:nvPr/>
        </p:nvSpPr>
        <p:spPr>
          <a:xfrm>
            <a:off x="147924" y="1357294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4FA2473-9666-4416-8E16-90560E15A592}"/>
              </a:ext>
            </a:extLst>
          </p:cNvPr>
          <p:cNvSpPr/>
          <p:nvPr/>
        </p:nvSpPr>
        <p:spPr>
          <a:xfrm rot="10800000" flipH="1" flipV="1">
            <a:off x="147922" y="1357287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949B90C9-21CF-4951-A14B-BC5920C4617D}"/>
              </a:ext>
            </a:extLst>
          </p:cNvPr>
          <p:cNvSpPr txBox="1"/>
          <p:nvPr/>
        </p:nvSpPr>
        <p:spPr>
          <a:xfrm>
            <a:off x="147917" y="1963530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03D705D-EC8B-40EF-8208-58CDFE7201E4}"/>
              </a:ext>
            </a:extLst>
          </p:cNvPr>
          <p:cNvSpPr/>
          <p:nvPr/>
        </p:nvSpPr>
        <p:spPr>
          <a:xfrm>
            <a:off x="9300893" y="1357294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1599B20E-928F-4C2E-9955-DB678782C90B}"/>
              </a:ext>
            </a:extLst>
          </p:cNvPr>
          <p:cNvSpPr/>
          <p:nvPr/>
        </p:nvSpPr>
        <p:spPr>
          <a:xfrm rot="10800000" flipH="1" flipV="1">
            <a:off x="9300891" y="1357287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1EE797D-DE65-4D8D-A60E-BE47B307E5B9}"/>
              </a:ext>
            </a:extLst>
          </p:cNvPr>
          <p:cNvSpPr txBox="1"/>
          <p:nvPr/>
        </p:nvSpPr>
        <p:spPr>
          <a:xfrm>
            <a:off x="9300886" y="1963530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0825701-9624-4027-89B5-DAB5D55E7908}"/>
              </a:ext>
            </a:extLst>
          </p:cNvPr>
          <p:cNvSpPr/>
          <p:nvPr/>
        </p:nvSpPr>
        <p:spPr>
          <a:xfrm>
            <a:off x="3185314" y="1337971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732D1916-0653-4A54-B22E-415B9BCCA9B0}"/>
              </a:ext>
            </a:extLst>
          </p:cNvPr>
          <p:cNvSpPr/>
          <p:nvPr/>
        </p:nvSpPr>
        <p:spPr>
          <a:xfrm rot="10800000" flipH="1" flipV="1">
            <a:off x="3185312" y="1337964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907A3C5-D452-4641-A91B-CE20D00F55E0}"/>
              </a:ext>
            </a:extLst>
          </p:cNvPr>
          <p:cNvSpPr txBox="1"/>
          <p:nvPr/>
        </p:nvSpPr>
        <p:spPr>
          <a:xfrm>
            <a:off x="3185307" y="1944207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7A4E371F-6556-40B8-B1CA-119DDFCEFA14}"/>
              </a:ext>
            </a:extLst>
          </p:cNvPr>
          <p:cNvSpPr/>
          <p:nvPr/>
        </p:nvSpPr>
        <p:spPr>
          <a:xfrm>
            <a:off x="6222734" y="1357294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34028BFA-F601-48B1-AE55-D3792B214C5B}"/>
              </a:ext>
            </a:extLst>
          </p:cNvPr>
          <p:cNvSpPr/>
          <p:nvPr/>
        </p:nvSpPr>
        <p:spPr>
          <a:xfrm rot="10800000" flipH="1" flipV="1">
            <a:off x="6222732" y="1357287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EC998D6-1218-40A3-BBC2-637C978E8149}"/>
              </a:ext>
            </a:extLst>
          </p:cNvPr>
          <p:cNvSpPr txBox="1"/>
          <p:nvPr/>
        </p:nvSpPr>
        <p:spPr>
          <a:xfrm>
            <a:off x="6222727" y="1963530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41" name="Rectángulo: esquinas redondeadas 40">
            <a:hlinkClick r:id="rId6" action="ppaction://hlinksldjump"/>
            <a:extLst>
              <a:ext uri="{FF2B5EF4-FFF2-40B4-BE49-F238E27FC236}">
                <a16:creationId xmlns:a16="http://schemas.microsoft.com/office/drawing/2014/main" id="{FEEE252B-0EDE-4F99-BE6C-0D6A34856388}"/>
              </a:ext>
            </a:extLst>
          </p:cNvPr>
          <p:cNvSpPr/>
          <p:nvPr/>
        </p:nvSpPr>
        <p:spPr>
          <a:xfrm>
            <a:off x="9368112" y="105797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Registrarse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9D6F2A4-70FE-93A9-673B-051AEDE7AD29}"/>
              </a:ext>
            </a:extLst>
          </p:cNvPr>
          <p:cNvGrpSpPr/>
          <p:nvPr/>
        </p:nvGrpSpPr>
        <p:grpSpPr>
          <a:xfrm>
            <a:off x="1519516" y="103863"/>
            <a:ext cx="6776600" cy="632012"/>
            <a:chOff x="1519516" y="107576"/>
            <a:chExt cx="7741013" cy="632012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510A93D5-8362-45F5-B23D-92F93BE7BA0B}"/>
                </a:ext>
              </a:extLst>
            </p:cNvPr>
            <p:cNvSpPr/>
            <p:nvPr/>
          </p:nvSpPr>
          <p:spPr>
            <a:xfrm>
              <a:off x="1519516" y="107576"/>
              <a:ext cx="7741013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US" dirty="0">
                  <a:solidFill>
                    <a:schemeClr val="tx1"/>
                  </a:solidFill>
                </a:rPr>
                <a:t>Buscar experiencias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pic>
          <p:nvPicPr>
            <p:cNvPr id="6" name="Gráfico 5" descr="Lupa con relleno sólido">
              <a:hlinkClick r:id="rId7" action="ppaction://hlinksldjump"/>
              <a:extLst>
                <a:ext uri="{FF2B5EF4-FFF2-40B4-BE49-F238E27FC236}">
                  <a16:creationId xmlns:a16="http://schemas.microsoft.com/office/drawing/2014/main" id="{8348AC94-2747-D68E-19E4-36D941DA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51081" y="145349"/>
              <a:ext cx="549682" cy="549682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FA81787-9238-DD2C-C072-5B6823BEFB20}"/>
              </a:ext>
            </a:extLst>
          </p:cNvPr>
          <p:cNvGrpSpPr/>
          <p:nvPr/>
        </p:nvGrpSpPr>
        <p:grpSpPr>
          <a:xfrm>
            <a:off x="7" y="1794182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47047CC-821B-4275-7307-8FF5AC82392D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Medio marco 12">
              <a:extLst>
                <a:ext uri="{FF2B5EF4-FFF2-40B4-BE49-F238E27FC236}">
                  <a16:creationId xmlns:a16="http://schemas.microsoft.com/office/drawing/2014/main" id="{6D3EDC77-86B2-905E-C838-6A6BCCA0BEEB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A63AF62-67EA-FBE9-AAD7-0CF72C26599A}"/>
              </a:ext>
            </a:extLst>
          </p:cNvPr>
          <p:cNvGrpSpPr/>
          <p:nvPr/>
        </p:nvGrpSpPr>
        <p:grpSpPr>
          <a:xfrm rot="10643534">
            <a:off x="11777158" y="1794182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7C6F8F0-B215-472E-08AE-9CFC61547F42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Medio marco 16">
              <a:extLst>
                <a:ext uri="{FF2B5EF4-FFF2-40B4-BE49-F238E27FC236}">
                  <a16:creationId xmlns:a16="http://schemas.microsoft.com/office/drawing/2014/main" id="{420CF87D-ACFA-BFB6-91E2-57F4ECEDE437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pic>
        <p:nvPicPr>
          <p:cNvPr id="21" name="Gráfico 20" descr="Insignia de corazón con relleno sólido">
            <a:extLst>
              <a:ext uri="{FF2B5EF4-FFF2-40B4-BE49-F238E27FC236}">
                <a16:creationId xmlns:a16="http://schemas.microsoft.com/office/drawing/2014/main" id="{0F68F1F2-24CE-4C67-C6F4-4B2AA31C6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3662" y="1347846"/>
            <a:ext cx="307421" cy="307421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A929AD64-FF3D-B777-A65C-30C51C10BFC7}"/>
              </a:ext>
            </a:extLst>
          </p:cNvPr>
          <p:cNvGrpSpPr/>
          <p:nvPr/>
        </p:nvGrpSpPr>
        <p:grpSpPr>
          <a:xfrm>
            <a:off x="8377537" y="40812"/>
            <a:ext cx="909154" cy="695063"/>
            <a:chOff x="8377537" y="40076"/>
            <a:chExt cx="909154" cy="695063"/>
          </a:xfrm>
        </p:grpSpPr>
        <p:sp>
          <p:nvSpPr>
            <p:cNvPr id="19" name="Rectángulo: esquinas redondeadas 18">
              <a:hlinkClick r:id="rId10" action="ppaction://hlinksldjump"/>
              <a:extLst>
                <a:ext uri="{FF2B5EF4-FFF2-40B4-BE49-F238E27FC236}">
                  <a16:creationId xmlns:a16="http://schemas.microsoft.com/office/drawing/2014/main" id="{9261D19C-9339-B0FD-08D6-C9825DCE5A09}"/>
                </a:ext>
              </a:extLst>
            </p:cNvPr>
            <p:cNvSpPr/>
            <p:nvPr/>
          </p:nvSpPr>
          <p:spPr>
            <a:xfrm>
              <a:off x="8377537" y="103127"/>
              <a:ext cx="909154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s-US" sz="1400" dirty="0">
                  <a:solidFill>
                    <a:schemeClr val="tx1"/>
                  </a:solidFill>
                </a:rPr>
                <a:t>Favoritos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pic>
          <p:nvPicPr>
            <p:cNvPr id="24" name="Gráfico 23" descr="Corazón con relleno sólido">
              <a:extLst>
                <a:ext uri="{FF2B5EF4-FFF2-40B4-BE49-F238E27FC236}">
                  <a16:creationId xmlns:a16="http://schemas.microsoft.com/office/drawing/2014/main" id="{AEEAE091-1A80-910C-F6CD-13A3AF6DD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76980" y="40076"/>
              <a:ext cx="521900" cy="521900"/>
            </a:xfrm>
            <a:prstGeom prst="rect">
              <a:avLst/>
            </a:prstGeom>
          </p:spPr>
        </p:pic>
      </p:grpSp>
      <p:pic>
        <p:nvPicPr>
          <p:cNvPr id="30" name="Gráfico 29" descr="Insignia de corazón con relleno sólido">
            <a:extLst>
              <a:ext uri="{FF2B5EF4-FFF2-40B4-BE49-F238E27FC236}">
                <a16:creationId xmlns:a16="http://schemas.microsoft.com/office/drawing/2014/main" id="{E67433B1-7B6A-1C54-B79F-105E3642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8646" y="1358929"/>
            <a:ext cx="307421" cy="307421"/>
          </a:xfrm>
          <a:prstGeom prst="rect">
            <a:avLst/>
          </a:prstGeom>
        </p:spPr>
      </p:pic>
      <p:pic>
        <p:nvPicPr>
          <p:cNvPr id="31" name="Gráfico 30" descr="Insignia de corazón con relleno sólido">
            <a:extLst>
              <a:ext uri="{FF2B5EF4-FFF2-40B4-BE49-F238E27FC236}">
                <a16:creationId xmlns:a16="http://schemas.microsoft.com/office/drawing/2014/main" id="{12B15966-843E-DAC6-DE29-2DA16807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4537" y="1358928"/>
            <a:ext cx="307421" cy="307421"/>
          </a:xfrm>
          <a:prstGeom prst="rect">
            <a:avLst/>
          </a:prstGeom>
        </p:spPr>
      </p:pic>
      <p:pic>
        <p:nvPicPr>
          <p:cNvPr id="32" name="Gráfico 31" descr="Insignia de corazón con relleno sólido">
            <a:extLst>
              <a:ext uri="{FF2B5EF4-FFF2-40B4-BE49-F238E27FC236}">
                <a16:creationId xmlns:a16="http://schemas.microsoft.com/office/drawing/2014/main" id="{D3583FA9-9CE3-1530-07C2-167D0F93E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118" y="1376487"/>
            <a:ext cx="307421" cy="307421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12BCA366-AB4C-05B6-FF4D-4D3C417DBD27}"/>
              </a:ext>
            </a:extLst>
          </p:cNvPr>
          <p:cNvGrpSpPr/>
          <p:nvPr/>
        </p:nvGrpSpPr>
        <p:grpSpPr>
          <a:xfrm>
            <a:off x="-35987" y="3904353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3F3BEAA-FB90-4D11-2E7B-364BCBC745B5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Medio marco 9">
              <a:extLst>
                <a:ext uri="{FF2B5EF4-FFF2-40B4-BE49-F238E27FC236}">
                  <a16:creationId xmlns:a16="http://schemas.microsoft.com/office/drawing/2014/main" id="{38F1BD12-343F-8568-4923-449AA3FE8BE3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345E121F-63A4-B4C2-D179-81541B1DD98A}"/>
              </a:ext>
            </a:extLst>
          </p:cNvPr>
          <p:cNvCxnSpPr>
            <a:cxnSpLocks/>
          </p:cNvCxnSpPr>
          <p:nvPr/>
        </p:nvCxnSpPr>
        <p:spPr>
          <a:xfrm>
            <a:off x="96827" y="5306179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0267DBDE-4DE1-64DD-F386-90E24F1B9C52}"/>
              </a:ext>
            </a:extLst>
          </p:cNvPr>
          <p:cNvSpPr txBox="1"/>
          <p:nvPr/>
        </p:nvSpPr>
        <p:spPr>
          <a:xfrm>
            <a:off x="107577" y="4923014"/>
            <a:ext cx="1189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Experiencias por tiempo limitado</a:t>
            </a:r>
            <a:endParaRPr lang="es-CO" dirty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FF851499-41BB-3D8B-960C-0CA7AF9456B7}"/>
              </a:ext>
            </a:extLst>
          </p:cNvPr>
          <p:cNvSpPr/>
          <p:nvPr/>
        </p:nvSpPr>
        <p:spPr>
          <a:xfrm>
            <a:off x="107584" y="543411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E216DD9C-95D9-B722-C982-1A7BD4529359}"/>
              </a:ext>
            </a:extLst>
          </p:cNvPr>
          <p:cNvSpPr/>
          <p:nvPr/>
        </p:nvSpPr>
        <p:spPr>
          <a:xfrm rot="10800000" flipH="1" flipV="1">
            <a:off x="107582" y="543410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9C61750D-E9E6-811E-9D17-AE9194A295FC}"/>
              </a:ext>
            </a:extLst>
          </p:cNvPr>
          <p:cNvSpPr txBox="1"/>
          <p:nvPr/>
        </p:nvSpPr>
        <p:spPr>
          <a:xfrm>
            <a:off x="107577" y="604035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31B81824-778B-A137-9780-D2E515555D1F}"/>
              </a:ext>
            </a:extLst>
          </p:cNvPr>
          <p:cNvSpPr/>
          <p:nvPr/>
        </p:nvSpPr>
        <p:spPr>
          <a:xfrm>
            <a:off x="9260553" y="543411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F29DD413-4F5E-5C32-0860-E5802BA16D77}"/>
              </a:ext>
            </a:extLst>
          </p:cNvPr>
          <p:cNvSpPr/>
          <p:nvPr/>
        </p:nvSpPr>
        <p:spPr>
          <a:xfrm rot="10800000" flipH="1" flipV="1">
            <a:off x="9260551" y="543410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311200E7-34D0-3158-2FF4-275064829DBA}"/>
              </a:ext>
            </a:extLst>
          </p:cNvPr>
          <p:cNvSpPr txBox="1"/>
          <p:nvPr/>
        </p:nvSpPr>
        <p:spPr>
          <a:xfrm>
            <a:off x="9260546" y="604035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6D7C4B17-4893-04E5-DA98-5DB7398CAAE6}"/>
              </a:ext>
            </a:extLst>
          </p:cNvPr>
          <p:cNvSpPr/>
          <p:nvPr/>
        </p:nvSpPr>
        <p:spPr>
          <a:xfrm>
            <a:off x="3144974" y="5414793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B534D998-73AA-30BE-2E1D-FB38AC5373C1}"/>
              </a:ext>
            </a:extLst>
          </p:cNvPr>
          <p:cNvSpPr/>
          <p:nvPr/>
        </p:nvSpPr>
        <p:spPr>
          <a:xfrm rot="10800000" flipH="1" flipV="1">
            <a:off x="3144972" y="5414786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CC8A2AEC-64D3-7751-3C45-4BFD3CEE1E43}"/>
              </a:ext>
            </a:extLst>
          </p:cNvPr>
          <p:cNvSpPr txBox="1"/>
          <p:nvPr/>
        </p:nvSpPr>
        <p:spPr>
          <a:xfrm>
            <a:off x="3144967" y="6021029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EE64467F-E32B-4472-4B89-21E9E512B251}"/>
              </a:ext>
            </a:extLst>
          </p:cNvPr>
          <p:cNvSpPr/>
          <p:nvPr/>
        </p:nvSpPr>
        <p:spPr>
          <a:xfrm>
            <a:off x="6182394" y="543411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B7B6ED6A-7433-DE2E-6554-C893C29A7EC4}"/>
              </a:ext>
            </a:extLst>
          </p:cNvPr>
          <p:cNvSpPr/>
          <p:nvPr/>
        </p:nvSpPr>
        <p:spPr>
          <a:xfrm rot="10800000" flipH="1" flipV="1">
            <a:off x="6182392" y="543410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A1945007-D977-D2CA-576F-65EFDA261C50}"/>
              </a:ext>
            </a:extLst>
          </p:cNvPr>
          <p:cNvSpPr txBox="1"/>
          <p:nvPr/>
        </p:nvSpPr>
        <p:spPr>
          <a:xfrm>
            <a:off x="6182387" y="604035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C1FD34A3-9F3E-0492-37D2-B40D5788A99B}"/>
              </a:ext>
            </a:extLst>
          </p:cNvPr>
          <p:cNvGrpSpPr/>
          <p:nvPr/>
        </p:nvGrpSpPr>
        <p:grpSpPr>
          <a:xfrm>
            <a:off x="-40333" y="5871004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6857D6A7-05D7-AC78-32C3-72CFD41B44EB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4" name="Medio marco 113">
              <a:extLst>
                <a:ext uri="{FF2B5EF4-FFF2-40B4-BE49-F238E27FC236}">
                  <a16:creationId xmlns:a16="http://schemas.microsoft.com/office/drawing/2014/main" id="{345EEB27-EDAA-5E45-0943-AB14622EB96D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117FB276-0E1C-CDE9-7944-AB5DF16BD05F}"/>
              </a:ext>
            </a:extLst>
          </p:cNvPr>
          <p:cNvGrpSpPr/>
          <p:nvPr/>
        </p:nvGrpSpPr>
        <p:grpSpPr>
          <a:xfrm rot="10643534">
            <a:off x="11736818" y="5871004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960A9B50-637A-A155-DA8D-25EB753CD1A2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7" name="Medio marco 116">
              <a:extLst>
                <a:ext uri="{FF2B5EF4-FFF2-40B4-BE49-F238E27FC236}">
                  <a16:creationId xmlns:a16="http://schemas.microsoft.com/office/drawing/2014/main" id="{0ACDC163-C2BF-EE80-F145-864039A0B141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pic>
        <p:nvPicPr>
          <p:cNvPr id="118" name="Gráfico 117" descr="Insignia de corazón con relleno sólido">
            <a:extLst>
              <a:ext uri="{FF2B5EF4-FFF2-40B4-BE49-F238E27FC236}">
                <a16:creationId xmlns:a16="http://schemas.microsoft.com/office/drawing/2014/main" id="{FF5B716D-C206-9D61-718D-3AD808379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3322" y="5424668"/>
            <a:ext cx="307421" cy="307421"/>
          </a:xfrm>
          <a:prstGeom prst="rect">
            <a:avLst/>
          </a:prstGeom>
        </p:spPr>
      </p:pic>
      <p:pic>
        <p:nvPicPr>
          <p:cNvPr id="119" name="Gráfico 118" descr="Insignia de corazón con relleno sólido">
            <a:extLst>
              <a:ext uri="{FF2B5EF4-FFF2-40B4-BE49-F238E27FC236}">
                <a16:creationId xmlns:a16="http://schemas.microsoft.com/office/drawing/2014/main" id="{2CE7FD0B-A4D0-F77D-4917-2C68BF4B9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8306" y="5435751"/>
            <a:ext cx="307421" cy="307421"/>
          </a:xfrm>
          <a:prstGeom prst="rect">
            <a:avLst/>
          </a:prstGeom>
        </p:spPr>
      </p:pic>
      <p:pic>
        <p:nvPicPr>
          <p:cNvPr id="120" name="Gráfico 119" descr="Insignia de corazón con relleno sólido">
            <a:extLst>
              <a:ext uri="{FF2B5EF4-FFF2-40B4-BE49-F238E27FC236}">
                <a16:creationId xmlns:a16="http://schemas.microsoft.com/office/drawing/2014/main" id="{3D7C3AE7-E8F7-1380-3FE3-BE70A1304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4197" y="5435750"/>
            <a:ext cx="307421" cy="307421"/>
          </a:xfrm>
          <a:prstGeom prst="rect">
            <a:avLst/>
          </a:prstGeom>
        </p:spPr>
      </p:pic>
      <p:pic>
        <p:nvPicPr>
          <p:cNvPr id="121" name="Gráfico 120" descr="Insignia de corazón con relleno sólido">
            <a:extLst>
              <a:ext uri="{FF2B5EF4-FFF2-40B4-BE49-F238E27FC236}">
                <a16:creationId xmlns:a16="http://schemas.microsoft.com/office/drawing/2014/main" id="{FA07CEF4-D651-3F95-A623-8DDF8F2F7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4778" y="5453309"/>
            <a:ext cx="307421" cy="3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3230C20-75BB-DA02-88EE-C8685771C400}"/>
              </a:ext>
            </a:extLst>
          </p:cNvPr>
          <p:cNvCxnSpPr>
            <a:cxnSpLocks/>
          </p:cNvCxnSpPr>
          <p:nvPr/>
        </p:nvCxnSpPr>
        <p:spPr>
          <a:xfrm>
            <a:off x="137159" y="2360196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24D2E1D-B849-CCC7-B37C-05C627BC55CE}"/>
              </a:ext>
            </a:extLst>
          </p:cNvPr>
          <p:cNvSpPr txBox="1"/>
          <p:nvPr/>
        </p:nvSpPr>
        <p:spPr>
          <a:xfrm>
            <a:off x="147909" y="1977031"/>
            <a:ext cx="1189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Experiencias de todos los días</a:t>
            </a:r>
            <a:endParaRPr lang="es-CO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29319CF-283D-F242-0717-75FAD1656377}"/>
              </a:ext>
            </a:extLst>
          </p:cNvPr>
          <p:cNvSpPr/>
          <p:nvPr/>
        </p:nvSpPr>
        <p:spPr>
          <a:xfrm>
            <a:off x="147916" y="2488133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C2F7F80-B439-8A7C-B33F-876EF6E78BDF}"/>
              </a:ext>
            </a:extLst>
          </p:cNvPr>
          <p:cNvSpPr/>
          <p:nvPr/>
        </p:nvSpPr>
        <p:spPr>
          <a:xfrm rot="10800000" flipH="1" flipV="1">
            <a:off x="147914" y="2488126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24CADDB-38E4-80EB-1DF2-1C4B51B21C42}"/>
              </a:ext>
            </a:extLst>
          </p:cNvPr>
          <p:cNvSpPr txBox="1"/>
          <p:nvPr/>
        </p:nvSpPr>
        <p:spPr>
          <a:xfrm>
            <a:off x="147909" y="3094369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4FDBC7F-D544-3429-4DD4-807ADAC6E811}"/>
              </a:ext>
            </a:extLst>
          </p:cNvPr>
          <p:cNvSpPr/>
          <p:nvPr/>
        </p:nvSpPr>
        <p:spPr>
          <a:xfrm>
            <a:off x="9300885" y="2488133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FF0D441-F8C5-88D6-1028-766D8EC662FF}"/>
              </a:ext>
            </a:extLst>
          </p:cNvPr>
          <p:cNvSpPr/>
          <p:nvPr/>
        </p:nvSpPr>
        <p:spPr>
          <a:xfrm rot="10800000" flipH="1" flipV="1">
            <a:off x="9300883" y="2488126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DA460AE-1ABA-047A-1302-BCC2C544EF8A}"/>
              </a:ext>
            </a:extLst>
          </p:cNvPr>
          <p:cNvSpPr txBox="1"/>
          <p:nvPr/>
        </p:nvSpPr>
        <p:spPr>
          <a:xfrm>
            <a:off x="9300878" y="3094369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38EE5A8-8785-91AF-ADC9-73FA7BB95C5A}"/>
              </a:ext>
            </a:extLst>
          </p:cNvPr>
          <p:cNvSpPr/>
          <p:nvPr/>
        </p:nvSpPr>
        <p:spPr>
          <a:xfrm>
            <a:off x="3185306" y="2468810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2AABE2F-0987-5954-F9E1-09CFD7CE346B}"/>
              </a:ext>
            </a:extLst>
          </p:cNvPr>
          <p:cNvSpPr/>
          <p:nvPr/>
        </p:nvSpPr>
        <p:spPr>
          <a:xfrm rot="10800000" flipH="1" flipV="1">
            <a:off x="3185304" y="2468803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199DD47-88DD-683F-7003-6E6EE4EFF6C5}"/>
              </a:ext>
            </a:extLst>
          </p:cNvPr>
          <p:cNvSpPr txBox="1"/>
          <p:nvPr/>
        </p:nvSpPr>
        <p:spPr>
          <a:xfrm>
            <a:off x="3185299" y="3075046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3794208-3F3B-A2FC-844D-D9BD8B4A9625}"/>
              </a:ext>
            </a:extLst>
          </p:cNvPr>
          <p:cNvSpPr/>
          <p:nvPr/>
        </p:nvSpPr>
        <p:spPr>
          <a:xfrm>
            <a:off x="6222726" y="2488133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29B825C-08A1-BC1D-165D-3C79BE09D120}"/>
              </a:ext>
            </a:extLst>
          </p:cNvPr>
          <p:cNvSpPr/>
          <p:nvPr/>
        </p:nvSpPr>
        <p:spPr>
          <a:xfrm rot="10800000" flipH="1" flipV="1">
            <a:off x="6222724" y="2488126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98384A7-B5F6-D689-98CE-2838CFC50DD7}"/>
              </a:ext>
            </a:extLst>
          </p:cNvPr>
          <p:cNvSpPr txBox="1"/>
          <p:nvPr/>
        </p:nvSpPr>
        <p:spPr>
          <a:xfrm>
            <a:off x="6222719" y="3094369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30D0A0F1-4EAC-A792-B2D8-F744064506AA}"/>
              </a:ext>
            </a:extLst>
          </p:cNvPr>
          <p:cNvGrpSpPr/>
          <p:nvPr/>
        </p:nvGrpSpPr>
        <p:grpSpPr>
          <a:xfrm rot="10643534">
            <a:off x="11777150" y="2925021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526DB3BF-DF66-6F46-47F0-5C01C94DEEA9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5" name="Medio marco 74">
              <a:extLst>
                <a:ext uri="{FF2B5EF4-FFF2-40B4-BE49-F238E27FC236}">
                  <a16:creationId xmlns:a16="http://schemas.microsoft.com/office/drawing/2014/main" id="{7434B771-9E83-5B3B-F460-5FE363929B85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pic>
        <p:nvPicPr>
          <p:cNvPr id="76" name="Gráfico 75" descr="Insignia de corazón con relleno sólido">
            <a:extLst>
              <a:ext uri="{FF2B5EF4-FFF2-40B4-BE49-F238E27FC236}">
                <a16:creationId xmlns:a16="http://schemas.microsoft.com/office/drawing/2014/main" id="{CF373032-8FCA-8BF7-E83F-148848997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3654" y="2478685"/>
            <a:ext cx="307421" cy="307421"/>
          </a:xfrm>
          <a:prstGeom prst="rect">
            <a:avLst/>
          </a:prstGeom>
        </p:spPr>
      </p:pic>
      <p:pic>
        <p:nvPicPr>
          <p:cNvPr id="77" name="Gráfico 76" descr="Insignia de corazón con relleno sólido">
            <a:extLst>
              <a:ext uri="{FF2B5EF4-FFF2-40B4-BE49-F238E27FC236}">
                <a16:creationId xmlns:a16="http://schemas.microsoft.com/office/drawing/2014/main" id="{3234B521-3E39-0B9B-D1EB-B4434EDF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8638" y="2489768"/>
            <a:ext cx="307421" cy="307421"/>
          </a:xfrm>
          <a:prstGeom prst="rect">
            <a:avLst/>
          </a:prstGeom>
        </p:spPr>
      </p:pic>
      <p:pic>
        <p:nvPicPr>
          <p:cNvPr id="78" name="Gráfico 77" descr="Insignia de corazón con relleno sólido">
            <a:extLst>
              <a:ext uri="{FF2B5EF4-FFF2-40B4-BE49-F238E27FC236}">
                <a16:creationId xmlns:a16="http://schemas.microsoft.com/office/drawing/2014/main" id="{C87B3E10-1208-F48B-4304-1931EFE55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4529" y="2489767"/>
            <a:ext cx="307421" cy="307421"/>
          </a:xfrm>
          <a:prstGeom prst="rect">
            <a:avLst/>
          </a:prstGeom>
        </p:spPr>
      </p:pic>
      <p:pic>
        <p:nvPicPr>
          <p:cNvPr id="79" name="Gráfico 78" descr="Insignia de corazón con relleno sólido">
            <a:extLst>
              <a:ext uri="{FF2B5EF4-FFF2-40B4-BE49-F238E27FC236}">
                <a16:creationId xmlns:a16="http://schemas.microsoft.com/office/drawing/2014/main" id="{F98BF035-F37C-FA20-DB08-56917955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110" y="2507326"/>
            <a:ext cx="307421" cy="307421"/>
          </a:xfrm>
          <a:prstGeom prst="rect">
            <a:avLst/>
          </a:prstGeom>
        </p:spPr>
      </p:pic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253DE57-D760-46FA-9598-CA042F16E42B}"/>
              </a:ext>
            </a:extLst>
          </p:cNvPr>
          <p:cNvCxnSpPr>
            <a:cxnSpLocks/>
          </p:cNvCxnSpPr>
          <p:nvPr/>
        </p:nvCxnSpPr>
        <p:spPr>
          <a:xfrm>
            <a:off x="177500" y="314868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2294FE-D024-4C6A-B48F-7B0E6DE42845}"/>
              </a:ext>
            </a:extLst>
          </p:cNvPr>
          <p:cNvSpPr txBox="1"/>
          <p:nvPr/>
        </p:nvSpPr>
        <p:spPr>
          <a:xfrm>
            <a:off x="188250" y="-68297"/>
            <a:ext cx="1189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Experiencias de hoy</a:t>
            </a:r>
            <a:endParaRPr lang="es-CO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D73F44E-1520-4260-ABD3-2EB0B488FAD8}"/>
              </a:ext>
            </a:extLst>
          </p:cNvPr>
          <p:cNvSpPr/>
          <p:nvPr/>
        </p:nvSpPr>
        <p:spPr>
          <a:xfrm>
            <a:off x="188257" y="442805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4FA2473-9666-4416-8E16-90560E15A592}"/>
              </a:ext>
            </a:extLst>
          </p:cNvPr>
          <p:cNvSpPr/>
          <p:nvPr/>
        </p:nvSpPr>
        <p:spPr>
          <a:xfrm rot="10800000" flipH="1" flipV="1">
            <a:off x="188255" y="442798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949B90C9-21CF-4951-A14B-BC5920C4617D}"/>
              </a:ext>
            </a:extLst>
          </p:cNvPr>
          <p:cNvSpPr txBox="1"/>
          <p:nvPr/>
        </p:nvSpPr>
        <p:spPr>
          <a:xfrm>
            <a:off x="188250" y="1049041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03D705D-EC8B-40EF-8208-58CDFE7201E4}"/>
              </a:ext>
            </a:extLst>
          </p:cNvPr>
          <p:cNvSpPr/>
          <p:nvPr/>
        </p:nvSpPr>
        <p:spPr>
          <a:xfrm>
            <a:off x="9341226" y="442805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1599B20E-928F-4C2E-9955-DB678782C90B}"/>
              </a:ext>
            </a:extLst>
          </p:cNvPr>
          <p:cNvSpPr/>
          <p:nvPr/>
        </p:nvSpPr>
        <p:spPr>
          <a:xfrm rot="10800000" flipH="1" flipV="1">
            <a:off x="9341224" y="442798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1EE797D-DE65-4D8D-A60E-BE47B307E5B9}"/>
              </a:ext>
            </a:extLst>
          </p:cNvPr>
          <p:cNvSpPr txBox="1"/>
          <p:nvPr/>
        </p:nvSpPr>
        <p:spPr>
          <a:xfrm>
            <a:off x="9341219" y="1049041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0825701-9624-4027-89B5-DAB5D55E7908}"/>
              </a:ext>
            </a:extLst>
          </p:cNvPr>
          <p:cNvSpPr/>
          <p:nvPr/>
        </p:nvSpPr>
        <p:spPr>
          <a:xfrm>
            <a:off x="3225647" y="423482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732D1916-0653-4A54-B22E-415B9BCCA9B0}"/>
              </a:ext>
            </a:extLst>
          </p:cNvPr>
          <p:cNvSpPr/>
          <p:nvPr/>
        </p:nvSpPr>
        <p:spPr>
          <a:xfrm rot="10800000" flipH="1" flipV="1">
            <a:off x="3225645" y="423475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907A3C5-D452-4641-A91B-CE20D00F55E0}"/>
              </a:ext>
            </a:extLst>
          </p:cNvPr>
          <p:cNvSpPr txBox="1"/>
          <p:nvPr/>
        </p:nvSpPr>
        <p:spPr>
          <a:xfrm>
            <a:off x="3225640" y="1029718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7A4E371F-6556-40B8-B1CA-119DDFCEFA14}"/>
              </a:ext>
            </a:extLst>
          </p:cNvPr>
          <p:cNvSpPr/>
          <p:nvPr/>
        </p:nvSpPr>
        <p:spPr>
          <a:xfrm>
            <a:off x="6263067" y="442805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34028BFA-F601-48B1-AE55-D3792B214C5B}"/>
              </a:ext>
            </a:extLst>
          </p:cNvPr>
          <p:cNvSpPr/>
          <p:nvPr/>
        </p:nvSpPr>
        <p:spPr>
          <a:xfrm rot="10800000" flipH="1" flipV="1">
            <a:off x="6263065" y="442798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EC998D6-1218-40A3-BBC2-637C978E8149}"/>
              </a:ext>
            </a:extLst>
          </p:cNvPr>
          <p:cNvSpPr txBox="1"/>
          <p:nvPr/>
        </p:nvSpPr>
        <p:spPr>
          <a:xfrm>
            <a:off x="6263060" y="1049041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FA81787-9238-DD2C-C072-5B6823BEFB20}"/>
              </a:ext>
            </a:extLst>
          </p:cNvPr>
          <p:cNvGrpSpPr/>
          <p:nvPr/>
        </p:nvGrpSpPr>
        <p:grpSpPr>
          <a:xfrm>
            <a:off x="40340" y="879693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47047CC-821B-4275-7307-8FF5AC82392D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Medio marco 12">
              <a:extLst>
                <a:ext uri="{FF2B5EF4-FFF2-40B4-BE49-F238E27FC236}">
                  <a16:creationId xmlns:a16="http://schemas.microsoft.com/office/drawing/2014/main" id="{6D3EDC77-86B2-905E-C838-6A6BCCA0BEEB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A63AF62-67EA-FBE9-AAD7-0CF72C26599A}"/>
              </a:ext>
            </a:extLst>
          </p:cNvPr>
          <p:cNvGrpSpPr/>
          <p:nvPr/>
        </p:nvGrpSpPr>
        <p:grpSpPr>
          <a:xfrm rot="10643534">
            <a:off x="11817491" y="879693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7C6F8F0-B215-472E-08AE-9CFC61547F42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Medio marco 16">
              <a:extLst>
                <a:ext uri="{FF2B5EF4-FFF2-40B4-BE49-F238E27FC236}">
                  <a16:creationId xmlns:a16="http://schemas.microsoft.com/office/drawing/2014/main" id="{420CF87D-ACFA-BFB6-91E2-57F4ECEDE437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pic>
        <p:nvPicPr>
          <p:cNvPr id="21" name="Gráfico 20" descr="Insignia de corazón con relleno sólido">
            <a:extLst>
              <a:ext uri="{FF2B5EF4-FFF2-40B4-BE49-F238E27FC236}">
                <a16:creationId xmlns:a16="http://schemas.microsoft.com/office/drawing/2014/main" id="{0F68F1F2-24CE-4C67-C6F4-4B2AA31C6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3995" y="433357"/>
            <a:ext cx="307421" cy="307421"/>
          </a:xfrm>
          <a:prstGeom prst="rect">
            <a:avLst/>
          </a:prstGeom>
        </p:spPr>
      </p:pic>
      <p:pic>
        <p:nvPicPr>
          <p:cNvPr id="30" name="Gráfico 29" descr="Insignia de corazón con relleno sólido">
            <a:extLst>
              <a:ext uri="{FF2B5EF4-FFF2-40B4-BE49-F238E27FC236}">
                <a16:creationId xmlns:a16="http://schemas.microsoft.com/office/drawing/2014/main" id="{E67433B1-7B6A-1C54-B79F-105E3642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979" y="444440"/>
            <a:ext cx="307421" cy="307421"/>
          </a:xfrm>
          <a:prstGeom prst="rect">
            <a:avLst/>
          </a:prstGeom>
        </p:spPr>
      </p:pic>
      <p:pic>
        <p:nvPicPr>
          <p:cNvPr id="31" name="Gráfico 30" descr="Insignia de corazón con relleno sólido">
            <a:extLst>
              <a:ext uri="{FF2B5EF4-FFF2-40B4-BE49-F238E27FC236}">
                <a16:creationId xmlns:a16="http://schemas.microsoft.com/office/drawing/2014/main" id="{12B15966-843E-DAC6-DE29-2DA16807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4870" y="444439"/>
            <a:ext cx="307421" cy="307421"/>
          </a:xfrm>
          <a:prstGeom prst="rect">
            <a:avLst/>
          </a:prstGeom>
        </p:spPr>
      </p:pic>
      <p:pic>
        <p:nvPicPr>
          <p:cNvPr id="32" name="Gráfico 31" descr="Insignia de corazón con relleno sólido">
            <a:extLst>
              <a:ext uri="{FF2B5EF4-FFF2-40B4-BE49-F238E27FC236}">
                <a16:creationId xmlns:a16="http://schemas.microsoft.com/office/drawing/2014/main" id="{D3583FA9-9CE3-1530-07C2-167D0F93E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5451" y="461998"/>
            <a:ext cx="307421" cy="307421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12BCA366-AB4C-05B6-FF4D-4D3C417DBD27}"/>
              </a:ext>
            </a:extLst>
          </p:cNvPr>
          <p:cNvGrpSpPr/>
          <p:nvPr/>
        </p:nvGrpSpPr>
        <p:grpSpPr>
          <a:xfrm>
            <a:off x="4346" y="2989864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3F3BEAA-FB90-4D11-2E7B-364BCBC745B5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Medio marco 9">
              <a:extLst>
                <a:ext uri="{FF2B5EF4-FFF2-40B4-BE49-F238E27FC236}">
                  <a16:creationId xmlns:a16="http://schemas.microsoft.com/office/drawing/2014/main" id="{38F1BD12-343F-8568-4923-449AA3FE8BE3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345E121F-63A4-B4C2-D179-81541B1DD98A}"/>
              </a:ext>
            </a:extLst>
          </p:cNvPr>
          <p:cNvCxnSpPr>
            <a:cxnSpLocks/>
          </p:cNvCxnSpPr>
          <p:nvPr/>
        </p:nvCxnSpPr>
        <p:spPr>
          <a:xfrm>
            <a:off x="137160" y="4391690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uadroTexto 98">
            <a:extLst>
              <a:ext uri="{FF2B5EF4-FFF2-40B4-BE49-F238E27FC236}">
                <a16:creationId xmlns:a16="http://schemas.microsoft.com/office/drawing/2014/main" id="{0267DBDE-4DE1-64DD-F386-90E24F1B9C52}"/>
              </a:ext>
            </a:extLst>
          </p:cNvPr>
          <p:cNvSpPr txBox="1"/>
          <p:nvPr/>
        </p:nvSpPr>
        <p:spPr>
          <a:xfrm>
            <a:off x="147910" y="4008525"/>
            <a:ext cx="1189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Experiencias por tiempo limitado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CE1733-9E7F-4361-8374-D10DB8793169}"/>
              </a:ext>
            </a:extLst>
          </p:cNvPr>
          <p:cNvSpPr/>
          <p:nvPr/>
        </p:nvSpPr>
        <p:spPr>
          <a:xfrm>
            <a:off x="0" y="-13854"/>
            <a:ext cx="12192000" cy="84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hlinkClick r:id="rId4" action="ppaction://hlinksldjump"/>
            <a:extLst>
              <a:ext uri="{FF2B5EF4-FFF2-40B4-BE49-F238E27FC236}">
                <a16:creationId xmlns:a16="http://schemas.microsoft.com/office/drawing/2014/main" id="{39130F0D-9FB9-449B-92CB-074334F878FC}"/>
              </a:ext>
            </a:extLst>
          </p:cNvPr>
          <p:cNvSpPr/>
          <p:nvPr/>
        </p:nvSpPr>
        <p:spPr>
          <a:xfrm>
            <a:off x="107569" y="106604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Logo </a:t>
            </a:r>
            <a:r>
              <a:rPr lang="es-US" sz="1200" dirty="0" err="1">
                <a:solidFill>
                  <a:schemeClr val="tx1"/>
                </a:solidFill>
              </a:rPr>
              <a:t>ViveExplorando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hlinkClick r:id="rId5" action="ppaction://hlinksldjump"/>
            <a:extLst>
              <a:ext uri="{FF2B5EF4-FFF2-40B4-BE49-F238E27FC236}">
                <a16:creationId xmlns:a16="http://schemas.microsoft.com/office/drawing/2014/main" id="{D7EFADE3-2657-4C89-8966-06395B469B35}"/>
              </a:ext>
            </a:extLst>
          </p:cNvPr>
          <p:cNvSpPr/>
          <p:nvPr/>
        </p:nvSpPr>
        <p:spPr>
          <a:xfrm>
            <a:off x="10780059" y="107576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Iniciar sesión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1" name="Rectángulo: esquinas redondeadas 40">
            <a:hlinkClick r:id="rId6" action="ppaction://hlinksldjump"/>
            <a:extLst>
              <a:ext uri="{FF2B5EF4-FFF2-40B4-BE49-F238E27FC236}">
                <a16:creationId xmlns:a16="http://schemas.microsoft.com/office/drawing/2014/main" id="{FEEE252B-0EDE-4F99-BE6C-0D6A34856388}"/>
              </a:ext>
            </a:extLst>
          </p:cNvPr>
          <p:cNvSpPr/>
          <p:nvPr/>
        </p:nvSpPr>
        <p:spPr>
          <a:xfrm>
            <a:off x="9368112" y="105797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Registrarse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9D6F2A4-70FE-93A9-673B-051AEDE7AD29}"/>
              </a:ext>
            </a:extLst>
          </p:cNvPr>
          <p:cNvGrpSpPr/>
          <p:nvPr/>
        </p:nvGrpSpPr>
        <p:grpSpPr>
          <a:xfrm>
            <a:off x="1519516" y="103863"/>
            <a:ext cx="6776600" cy="632012"/>
            <a:chOff x="1519516" y="107576"/>
            <a:chExt cx="7741013" cy="632012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510A93D5-8362-45F5-B23D-92F93BE7BA0B}"/>
                </a:ext>
              </a:extLst>
            </p:cNvPr>
            <p:cNvSpPr/>
            <p:nvPr/>
          </p:nvSpPr>
          <p:spPr>
            <a:xfrm>
              <a:off x="1519516" y="107576"/>
              <a:ext cx="7741013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US" dirty="0">
                  <a:solidFill>
                    <a:schemeClr val="tx1"/>
                  </a:solidFill>
                </a:rPr>
                <a:t>Buscar experiencias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pic>
          <p:nvPicPr>
            <p:cNvPr id="6" name="Gráfico 5" descr="Lupa con relleno sólido">
              <a:hlinkClick r:id="rId7" action="ppaction://hlinksldjump"/>
              <a:extLst>
                <a:ext uri="{FF2B5EF4-FFF2-40B4-BE49-F238E27FC236}">
                  <a16:creationId xmlns:a16="http://schemas.microsoft.com/office/drawing/2014/main" id="{8348AC94-2747-D68E-19E4-36D941DA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51081" y="145349"/>
              <a:ext cx="549682" cy="549682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929AD64-FF3D-B777-A65C-30C51C10BFC7}"/>
              </a:ext>
            </a:extLst>
          </p:cNvPr>
          <p:cNvGrpSpPr/>
          <p:nvPr/>
        </p:nvGrpSpPr>
        <p:grpSpPr>
          <a:xfrm>
            <a:off x="8377537" y="40812"/>
            <a:ext cx="909154" cy="695063"/>
            <a:chOff x="8377537" y="40076"/>
            <a:chExt cx="909154" cy="695063"/>
          </a:xfrm>
        </p:grpSpPr>
        <p:sp>
          <p:nvSpPr>
            <p:cNvPr id="19" name="Rectángulo: esquinas redondeadas 18">
              <a:hlinkClick r:id="rId10" action="ppaction://hlinksldjump"/>
              <a:extLst>
                <a:ext uri="{FF2B5EF4-FFF2-40B4-BE49-F238E27FC236}">
                  <a16:creationId xmlns:a16="http://schemas.microsoft.com/office/drawing/2014/main" id="{9261D19C-9339-B0FD-08D6-C9825DCE5A09}"/>
                </a:ext>
              </a:extLst>
            </p:cNvPr>
            <p:cNvSpPr/>
            <p:nvPr/>
          </p:nvSpPr>
          <p:spPr>
            <a:xfrm>
              <a:off x="8377537" y="103127"/>
              <a:ext cx="909154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s-US" sz="1400" dirty="0">
                  <a:solidFill>
                    <a:schemeClr val="tx1"/>
                  </a:solidFill>
                </a:rPr>
                <a:t>Favoritos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pic>
          <p:nvPicPr>
            <p:cNvPr id="24" name="Gráfico 23" descr="Corazón con relleno sólido">
              <a:extLst>
                <a:ext uri="{FF2B5EF4-FFF2-40B4-BE49-F238E27FC236}">
                  <a16:creationId xmlns:a16="http://schemas.microsoft.com/office/drawing/2014/main" id="{AEEAE091-1A80-910C-F6CD-13A3AF6DD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76980" y="40076"/>
              <a:ext cx="521900" cy="521900"/>
            </a:xfrm>
            <a:prstGeom prst="rect">
              <a:avLst/>
            </a:prstGeom>
          </p:spPr>
        </p:pic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9C61750D-E9E6-811E-9D17-AE9194A295FC}"/>
              </a:ext>
            </a:extLst>
          </p:cNvPr>
          <p:cNvSpPr txBox="1"/>
          <p:nvPr/>
        </p:nvSpPr>
        <p:spPr>
          <a:xfrm>
            <a:off x="107577" y="604035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311200E7-34D0-3158-2FF4-275064829DBA}"/>
              </a:ext>
            </a:extLst>
          </p:cNvPr>
          <p:cNvSpPr txBox="1"/>
          <p:nvPr/>
        </p:nvSpPr>
        <p:spPr>
          <a:xfrm>
            <a:off x="9260546" y="604035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CC8A2AEC-64D3-7751-3C45-4BFD3CEE1E43}"/>
              </a:ext>
            </a:extLst>
          </p:cNvPr>
          <p:cNvSpPr txBox="1"/>
          <p:nvPr/>
        </p:nvSpPr>
        <p:spPr>
          <a:xfrm>
            <a:off x="3144967" y="6021029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A1945007-D977-D2CA-576F-65EFDA261C50}"/>
              </a:ext>
            </a:extLst>
          </p:cNvPr>
          <p:cNvSpPr txBox="1"/>
          <p:nvPr/>
        </p:nvSpPr>
        <p:spPr>
          <a:xfrm>
            <a:off x="6182387" y="604035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CE10EF6-132E-4B67-29C8-FD9F94E08F06}"/>
              </a:ext>
            </a:extLst>
          </p:cNvPr>
          <p:cNvSpPr/>
          <p:nvPr/>
        </p:nvSpPr>
        <p:spPr>
          <a:xfrm>
            <a:off x="-6709" y="6011808"/>
            <a:ext cx="12192000" cy="84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© 2023 </a:t>
            </a:r>
            <a:r>
              <a:rPr lang="es-MX" b="0" i="0" dirty="0" err="1">
                <a:solidFill>
                  <a:srgbClr val="FFFFFF"/>
                </a:solidFill>
                <a:effectLst/>
                <a:latin typeface="-apple-system"/>
              </a:rPr>
              <a:t>ViveExplorando</a:t>
            </a:r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 es una propiedad de: Brayan, Alejandro y Cristian</a:t>
            </a:r>
            <a:endParaRPr lang="es-CO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9C54C90-8E29-DFF8-CEA7-BD70317D775C}"/>
              </a:ext>
            </a:extLst>
          </p:cNvPr>
          <p:cNvCxnSpPr>
            <a:cxnSpLocks/>
          </p:cNvCxnSpPr>
          <p:nvPr/>
        </p:nvCxnSpPr>
        <p:spPr>
          <a:xfrm>
            <a:off x="137162" y="4398719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4EAB7BB-310A-62FC-AABF-1C14D1FF7D2B}"/>
              </a:ext>
            </a:extLst>
          </p:cNvPr>
          <p:cNvSpPr/>
          <p:nvPr/>
        </p:nvSpPr>
        <p:spPr>
          <a:xfrm>
            <a:off x="147919" y="452665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2077A13-26C6-D6CE-0D81-9A0B0F48BD47}"/>
              </a:ext>
            </a:extLst>
          </p:cNvPr>
          <p:cNvSpPr/>
          <p:nvPr/>
        </p:nvSpPr>
        <p:spPr>
          <a:xfrm rot="10800000" flipH="1" flipV="1">
            <a:off x="147917" y="452664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2DAB80E-C453-0B05-3953-8F970FEFF2E6}"/>
              </a:ext>
            </a:extLst>
          </p:cNvPr>
          <p:cNvSpPr txBox="1"/>
          <p:nvPr/>
        </p:nvSpPr>
        <p:spPr>
          <a:xfrm>
            <a:off x="147912" y="513289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4A2403A-4A43-FC1C-6DB8-87F7B33B34D5}"/>
              </a:ext>
            </a:extLst>
          </p:cNvPr>
          <p:cNvSpPr/>
          <p:nvPr/>
        </p:nvSpPr>
        <p:spPr>
          <a:xfrm>
            <a:off x="9300888" y="452665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55FEC68-42B0-4849-EFFA-0D5C12755733}"/>
              </a:ext>
            </a:extLst>
          </p:cNvPr>
          <p:cNvSpPr/>
          <p:nvPr/>
        </p:nvSpPr>
        <p:spPr>
          <a:xfrm rot="10800000" flipH="1" flipV="1">
            <a:off x="9300886" y="452664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6D8587B-09EA-8E44-1A34-9090584F3FD8}"/>
              </a:ext>
            </a:extLst>
          </p:cNvPr>
          <p:cNvSpPr txBox="1"/>
          <p:nvPr/>
        </p:nvSpPr>
        <p:spPr>
          <a:xfrm>
            <a:off x="9300881" y="513289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9D5E059-1F8B-8CDF-ED54-074013C84618}"/>
              </a:ext>
            </a:extLst>
          </p:cNvPr>
          <p:cNvSpPr/>
          <p:nvPr/>
        </p:nvSpPr>
        <p:spPr>
          <a:xfrm>
            <a:off x="3185309" y="4507333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A1C4BCA-F376-A89A-17BB-F1D748FE9E74}"/>
              </a:ext>
            </a:extLst>
          </p:cNvPr>
          <p:cNvSpPr/>
          <p:nvPr/>
        </p:nvSpPr>
        <p:spPr>
          <a:xfrm rot="10800000" flipH="1" flipV="1">
            <a:off x="3185307" y="4507326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6C9B049-559E-B85C-B918-651E73B2926E}"/>
              </a:ext>
            </a:extLst>
          </p:cNvPr>
          <p:cNvSpPr txBox="1"/>
          <p:nvPr/>
        </p:nvSpPr>
        <p:spPr>
          <a:xfrm>
            <a:off x="3185302" y="5113569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6232D30-2500-F663-79FE-6C8E592B296E}"/>
              </a:ext>
            </a:extLst>
          </p:cNvPr>
          <p:cNvSpPr/>
          <p:nvPr/>
        </p:nvSpPr>
        <p:spPr>
          <a:xfrm>
            <a:off x="6222729" y="452665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DEB8FAA-8EA9-940C-FAB9-768E491CB946}"/>
              </a:ext>
            </a:extLst>
          </p:cNvPr>
          <p:cNvSpPr/>
          <p:nvPr/>
        </p:nvSpPr>
        <p:spPr>
          <a:xfrm rot="10800000" flipH="1" flipV="1">
            <a:off x="6222727" y="452664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991C0B7-F4A0-3CA8-0571-9FF2687A0DE8}"/>
              </a:ext>
            </a:extLst>
          </p:cNvPr>
          <p:cNvSpPr txBox="1"/>
          <p:nvPr/>
        </p:nvSpPr>
        <p:spPr>
          <a:xfrm>
            <a:off x="6222722" y="513289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39562AA7-BBE3-2CD0-90FE-6FCB8A1D9B7D}"/>
              </a:ext>
            </a:extLst>
          </p:cNvPr>
          <p:cNvGrpSpPr/>
          <p:nvPr/>
        </p:nvGrpSpPr>
        <p:grpSpPr>
          <a:xfrm rot="10643534">
            <a:off x="11777153" y="4963544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3B15859D-3BAF-0D82-E004-6AAA9CB51473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Medio marco 46">
              <a:extLst>
                <a:ext uri="{FF2B5EF4-FFF2-40B4-BE49-F238E27FC236}">
                  <a16:creationId xmlns:a16="http://schemas.microsoft.com/office/drawing/2014/main" id="{DA380EC8-C8DD-C6ED-2E8C-EB221A4A880E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pic>
        <p:nvPicPr>
          <p:cNvPr id="49" name="Gráfico 48" descr="Insignia de corazón con relleno sólido">
            <a:extLst>
              <a:ext uri="{FF2B5EF4-FFF2-40B4-BE49-F238E27FC236}">
                <a16:creationId xmlns:a16="http://schemas.microsoft.com/office/drawing/2014/main" id="{4F9CA7D5-47B9-2AD0-D674-0A2507638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3657" y="4517208"/>
            <a:ext cx="307421" cy="307421"/>
          </a:xfrm>
          <a:prstGeom prst="rect">
            <a:avLst/>
          </a:prstGeom>
        </p:spPr>
      </p:pic>
      <p:pic>
        <p:nvPicPr>
          <p:cNvPr id="51" name="Gráfico 50" descr="Insignia de corazón con relleno sólido">
            <a:extLst>
              <a:ext uri="{FF2B5EF4-FFF2-40B4-BE49-F238E27FC236}">
                <a16:creationId xmlns:a16="http://schemas.microsoft.com/office/drawing/2014/main" id="{8714675A-8CF3-C128-399B-819229C74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8641" y="4528291"/>
            <a:ext cx="307421" cy="307421"/>
          </a:xfrm>
          <a:prstGeom prst="rect">
            <a:avLst/>
          </a:prstGeom>
        </p:spPr>
      </p:pic>
      <p:pic>
        <p:nvPicPr>
          <p:cNvPr id="52" name="Gráfico 51" descr="Insignia de corazón con relleno sólido">
            <a:extLst>
              <a:ext uri="{FF2B5EF4-FFF2-40B4-BE49-F238E27FC236}">
                <a16:creationId xmlns:a16="http://schemas.microsoft.com/office/drawing/2014/main" id="{BCEDA5EB-9139-E20F-F6FF-218118F5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4532" y="4528290"/>
            <a:ext cx="307421" cy="307421"/>
          </a:xfrm>
          <a:prstGeom prst="rect">
            <a:avLst/>
          </a:prstGeom>
        </p:spPr>
      </p:pic>
      <p:pic>
        <p:nvPicPr>
          <p:cNvPr id="80" name="Gráfico 79" descr="Insignia de corazón con relleno sólido">
            <a:extLst>
              <a:ext uri="{FF2B5EF4-FFF2-40B4-BE49-F238E27FC236}">
                <a16:creationId xmlns:a16="http://schemas.microsoft.com/office/drawing/2014/main" id="{0D625082-2482-F509-F822-485C89CD6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113" y="4545849"/>
            <a:ext cx="307421" cy="307421"/>
          </a:xfrm>
          <a:prstGeom prst="rect">
            <a:avLst/>
          </a:prstGeom>
        </p:spPr>
      </p:pic>
      <p:grpSp>
        <p:nvGrpSpPr>
          <p:cNvPr id="81" name="Grupo 80">
            <a:extLst>
              <a:ext uri="{FF2B5EF4-FFF2-40B4-BE49-F238E27FC236}">
                <a16:creationId xmlns:a16="http://schemas.microsoft.com/office/drawing/2014/main" id="{B8508ADA-7D10-1DD2-BEF3-B6646956FCA3}"/>
              </a:ext>
            </a:extLst>
          </p:cNvPr>
          <p:cNvGrpSpPr/>
          <p:nvPr/>
        </p:nvGrpSpPr>
        <p:grpSpPr>
          <a:xfrm>
            <a:off x="4349" y="5028387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FE626D70-CB5B-E7E8-A435-A164E370E4C2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3" name="Medio marco 82">
              <a:extLst>
                <a:ext uri="{FF2B5EF4-FFF2-40B4-BE49-F238E27FC236}">
                  <a16:creationId xmlns:a16="http://schemas.microsoft.com/office/drawing/2014/main" id="{FB49369D-5638-F40E-14B6-16101844D72C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70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:a16="http://schemas.microsoft.com/office/drawing/2014/main" id="{3CEC10A4-7327-B17F-2846-77E57512CB4A}"/>
              </a:ext>
            </a:extLst>
          </p:cNvPr>
          <p:cNvSpPr/>
          <p:nvPr/>
        </p:nvSpPr>
        <p:spPr>
          <a:xfrm>
            <a:off x="0" y="0"/>
            <a:ext cx="12192000" cy="84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: esquinas redondeadas 27">
            <a:hlinkClick r:id="rId2" action="ppaction://hlinksldjump"/>
            <a:extLst>
              <a:ext uri="{FF2B5EF4-FFF2-40B4-BE49-F238E27FC236}">
                <a16:creationId xmlns:a16="http://schemas.microsoft.com/office/drawing/2014/main" id="{E776F0B1-5D98-7876-F9CB-6AF26A5E63E3}"/>
              </a:ext>
            </a:extLst>
          </p:cNvPr>
          <p:cNvSpPr/>
          <p:nvPr/>
        </p:nvSpPr>
        <p:spPr>
          <a:xfrm>
            <a:off x="107569" y="106604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Logo </a:t>
            </a:r>
            <a:r>
              <a:rPr lang="es-US" sz="1200" dirty="0" err="1">
                <a:solidFill>
                  <a:schemeClr val="tx1"/>
                </a:solidFill>
              </a:rPr>
              <a:t>ViveExplorando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: esquinas redondeadas 28">
            <a:hlinkClick r:id="rId3" action="ppaction://hlinksldjump"/>
            <a:extLst>
              <a:ext uri="{FF2B5EF4-FFF2-40B4-BE49-F238E27FC236}">
                <a16:creationId xmlns:a16="http://schemas.microsoft.com/office/drawing/2014/main" id="{D2CCA24C-D0DA-D0E7-2196-B2CE50C0F5DF}"/>
              </a:ext>
            </a:extLst>
          </p:cNvPr>
          <p:cNvSpPr/>
          <p:nvPr/>
        </p:nvSpPr>
        <p:spPr>
          <a:xfrm>
            <a:off x="10780059" y="107576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Iniciar sesión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BDCCEF9-EBB9-920E-DD2B-844A456A1A91}"/>
              </a:ext>
            </a:extLst>
          </p:cNvPr>
          <p:cNvSpPr txBox="1"/>
          <p:nvPr/>
        </p:nvSpPr>
        <p:spPr>
          <a:xfrm>
            <a:off x="107569" y="951028"/>
            <a:ext cx="165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200 Resultados</a:t>
            </a:r>
            <a:endParaRPr lang="es-CO" dirty="0"/>
          </a:p>
        </p:txBody>
      </p:sp>
      <p:sp>
        <p:nvSpPr>
          <p:cNvPr id="44" name="Rectángulo: esquinas redondeadas 43">
            <a:hlinkClick r:id="rId4" action="ppaction://hlinksldjump"/>
            <a:extLst>
              <a:ext uri="{FF2B5EF4-FFF2-40B4-BE49-F238E27FC236}">
                <a16:creationId xmlns:a16="http://schemas.microsoft.com/office/drawing/2014/main" id="{AC35A29D-1E8C-0DC5-1116-96C65B9779B0}"/>
              </a:ext>
            </a:extLst>
          </p:cNvPr>
          <p:cNvSpPr/>
          <p:nvPr/>
        </p:nvSpPr>
        <p:spPr>
          <a:xfrm>
            <a:off x="9368112" y="105797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Registrarse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0240F533-911D-C327-1EDD-CFD5DB644ED4}"/>
              </a:ext>
            </a:extLst>
          </p:cNvPr>
          <p:cNvGrpSpPr/>
          <p:nvPr/>
        </p:nvGrpSpPr>
        <p:grpSpPr>
          <a:xfrm>
            <a:off x="1519516" y="103863"/>
            <a:ext cx="6776600" cy="632012"/>
            <a:chOff x="1519516" y="107576"/>
            <a:chExt cx="7741013" cy="632012"/>
          </a:xfrm>
        </p:grpSpPr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BC0A0B8B-0D6A-9736-9F45-4E2FFFAE4954}"/>
                </a:ext>
              </a:extLst>
            </p:cNvPr>
            <p:cNvSpPr/>
            <p:nvPr/>
          </p:nvSpPr>
          <p:spPr>
            <a:xfrm>
              <a:off x="1519516" y="107576"/>
              <a:ext cx="7741013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US" dirty="0">
                  <a:solidFill>
                    <a:schemeClr val="tx1"/>
                  </a:solidFill>
                </a:rPr>
                <a:t>Buscar experiencias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pic>
          <p:nvPicPr>
            <p:cNvPr id="47" name="Gráfico 46" descr="Lupa con relleno sólido">
              <a:hlinkClick r:id="rId5" action="ppaction://hlinksldjump"/>
              <a:extLst>
                <a:ext uri="{FF2B5EF4-FFF2-40B4-BE49-F238E27FC236}">
                  <a16:creationId xmlns:a16="http://schemas.microsoft.com/office/drawing/2014/main" id="{8AC0645B-3BF1-607C-AB3D-3E1D650A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51081" y="145349"/>
              <a:ext cx="549682" cy="549682"/>
            </a:xfrm>
            <a:prstGeom prst="rect">
              <a:avLst/>
            </a:prstGeom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474ED77A-919E-FE06-E9FF-CBB25FD557BF}"/>
              </a:ext>
            </a:extLst>
          </p:cNvPr>
          <p:cNvGrpSpPr/>
          <p:nvPr/>
        </p:nvGrpSpPr>
        <p:grpSpPr>
          <a:xfrm>
            <a:off x="8377537" y="40812"/>
            <a:ext cx="909154" cy="695063"/>
            <a:chOff x="8377537" y="40076"/>
            <a:chExt cx="909154" cy="695063"/>
          </a:xfrm>
        </p:grpSpPr>
        <p:sp>
          <p:nvSpPr>
            <p:cNvPr id="56" name="Rectángulo: esquinas redondeadas 55">
              <a:hlinkClick r:id="rId8" action="ppaction://hlinksldjump"/>
              <a:extLst>
                <a:ext uri="{FF2B5EF4-FFF2-40B4-BE49-F238E27FC236}">
                  <a16:creationId xmlns:a16="http://schemas.microsoft.com/office/drawing/2014/main" id="{65909A27-A896-A5C9-B79D-26FDBBED1CFD}"/>
                </a:ext>
              </a:extLst>
            </p:cNvPr>
            <p:cNvSpPr/>
            <p:nvPr/>
          </p:nvSpPr>
          <p:spPr>
            <a:xfrm>
              <a:off x="8377537" y="103127"/>
              <a:ext cx="909154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s-US" sz="1400" dirty="0">
                  <a:solidFill>
                    <a:schemeClr val="tx1"/>
                  </a:solidFill>
                </a:rPr>
                <a:t>Favoritos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pic>
          <p:nvPicPr>
            <p:cNvPr id="57" name="Gráfico 56" descr="Corazón con relleno sólido">
              <a:extLst>
                <a:ext uri="{FF2B5EF4-FFF2-40B4-BE49-F238E27FC236}">
                  <a16:creationId xmlns:a16="http://schemas.microsoft.com/office/drawing/2014/main" id="{7F91A1C0-9127-07F2-D8A5-4F757F355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576980" y="40076"/>
              <a:ext cx="521900" cy="521900"/>
            </a:xfrm>
            <a:prstGeom prst="rect">
              <a:avLst/>
            </a:prstGeom>
          </p:spPr>
        </p:pic>
      </p:grpSp>
      <p:sp>
        <p:nvSpPr>
          <p:cNvPr id="88" name="CuadroTexto 87">
            <a:extLst>
              <a:ext uri="{FF2B5EF4-FFF2-40B4-BE49-F238E27FC236}">
                <a16:creationId xmlns:a16="http://schemas.microsoft.com/office/drawing/2014/main" id="{BEB4EA8E-A70A-83AD-7E0E-6FEA1827B0CB}"/>
              </a:ext>
            </a:extLst>
          </p:cNvPr>
          <p:cNvSpPr txBox="1"/>
          <p:nvPr/>
        </p:nvSpPr>
        <p:spPr>
          <a:xfrm>
            <a:off x="7948247" y="951027"/>
            <a:ext cx="141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Ordenar por:</a:t>
            </a:r>
            <a:endParaRPr lang="es-CO" dirty="0"/>
          </a:p>
        </p:txBody>
      </p:sp>
      <p:sp>
        <p:nvSpPr>
          <p:cNvPr id="90" name="Rectángulo: esquinas redondeadas 89">
            <a:extLst>
              <a:ext uri="{FF2B5EF4-FFF2-40B4-BE49-F238E27FC236}">
                <a16:creationId xmlns:a16="http://schemas.microsoft.com/office/drawing/2014/main" id="{06A85E2F-49A2-3C0D-5A03-F77C8234DDA2}"/>
              </a:ext>
            </a:extLst>
          </p:cNvPr>
          <p:cNvSpPr/>
          <p:nvPr/>
        </p:nvSpPr>
        <p:spPr>
          <a:xfrm>
            <a:off x="9368112" y="956967"/>
            <a:ext cx="1580876" cy="3633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S" dirty="0"/>
              <a:t>Seleccionar</a:t>
            </a:r>
            <a:endParaRPr lang="es-CO" dirty="0"/>
          </a:p>
        </p:txBody>
      </p:sp>
      <p:grpSp>
        <p:nvGrpSpPr>
          <p:cNvPr id="94" name="Grupo 93">
            <a:extLst>
              <a:ext uri="{FF2B5EF4-FFF2-40B4-BE49-F238E27FC236}">
                <a16:creationId xmlns:a16="http://schemas.microsoft.com/office/drawing/2014/main" id="{626FDCAF-EB40-FD43-9D3C-553F994D3452}"/>
              </a:ext>
            </a:extLst>
          </p:cNvPr>
          <p:cNvGrpSpPr/>
          <p:nvPr/>
        </p:nvGrpSpPr>
        <p:grpSpPr>
          <a:xfrm>
            <a:off x="10991851" y="956967"/>
            <a:ext cx="1048764" cy="363393"/>
            <a:chOff x="10991851" y="956967"/>
            <a:chExt cx="1048764" cy="363393"/>
          </a:xfrm>
        </p:grpSpPr>
        <p:sp>
          <p:nvSpPr>
            <p:cNvPr id="91" name="Rectángulo: esquinas redondeadas 90">
              <a:extLst>
                <a:ext uri="{FF2B5EF4-FFF2-40B4-BE49-F238E27FC236}">
                  <a16:creationId xmlns:a16="http://schemas.microsoft.com/office/drawing/2014/main" id="{CB9246F2-1B6E-5965-FFA9-68D42628DA93}"/>
                </a:ext>
              </a:extLst>
            </p:cNvPr>
            <p:cNvSpPr/>
            <p:nvPr/>
          </p:nvSpPr>
          <p:spPr>
            <a:xfrm>
              <a:off x="10991851" y="956967"/>
              <a:ext cx="1048764" cy="36339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US" dirty="0"/>
                <a:t>Filtros</a:t>
              </a:r>
              <a:endParaRPr lang="es-CO" dirty="0"/>
            </a:p>
          </p:txBody>
        </p:sp>
        <p:pic>
          <p:nvPicPr>
            <p:cNvPr id="93" name="Gráfico 92" descr="Filtro con relleno sólido">
              <a:extLst>
                <a:ext uri="{FF2B5EF4-FFF2-40B4-BE49-F238E27FC236}">
                  <a16:creationId xmlns:a16="http://schemas.microsoft.com/office/drawing/2014/main" id="{A0911725-E104-2D6E-3B03-EFFCE6495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687175" y="980405"/>
              <a:ext cx="310577" cy="310577"/>
            </a:xfrm>
            <a:prstGeom prst="rect">
              <a:avLst/>
            </a:prstGeom>
          </p:spPr>
        </p:pic>
      </p:grpSp>
      <p:sp>
        <p:nvSpPr>
          <p:cNvPr id="97" name="Botón de acción: ir hacia atrás o anterior 9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9B1A659-F53D-0F66-6CDB-913A3FED42B8}"/>
              </a:ext>
            </a:extLst>
          </p:cNvPr>
          <p:cNvSpPr/>
          <p:nvPr/>
        </p:nvSpPr>
        <p:spPr>
          <a:xfrm rot="16200000">
            <a:off x="10610680" y="1028871"/>
            <a:ext cx="276569" cy="247652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37D6BA81-1FF4-DB80-7148-81393378F331}"/>
              </a:ext>
            </a:extLst>
          </p:cNvPr>
          <p:cNvGrpSpPr/>
          <p:nvPr/>
        </p:nvGrpSpPr>
        <p:grpSpPr>
          <a:xfrm>
            <a:off x="9368113" y="956967"/>
            <a:ext cx="1580876" cy="363393"/>
            <a:chOff x="9368113" y="956967"/>
            <a:chExt cx="1580876" cy="363393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7524317-84E5-4844-D7C5-798D5F60BCFD}"/>
                </a:ext>
              </a:extLst>
            </p:cNvPr>
            <p:cNvSpPr/>
            <p:nvPr/>
          </p:nvSpPr>
          <p:spPr>
            <a:xfrm>
              <a:off x="9368113" y="956967"/>
              <a:ext cx="1580876" cy="36339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US" dirty="0"/>
                <a:t>Seleccionar</a:t>
              </a:r>
              <a:endParaRPr lang="es-CO" dirty="0"/>
            </a:p>
          </p:txBody>
        </p:sp>
        <p:sp>
          <p:nvSpPr>
            <p:cNvPr id="99" name="Botón de acción: ir hacia atrás o anterior 98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9267720C-F1D4-8AAD-42B1-FC4F78EA340B}"/>
                </a:ext>
              </a:extLst>
            </p:cNvPr>
            <p:cNvSpPr/>
            <p:nvPr/>
          </p:nvSpPr>
          <p:spPr>
            <a:xfrm rot="16200000">
              <a:off x="10610681" y="1028871"/>
              <a:ext cx="276569" cy="247652"/>
            </a:xfrm>
            <a:prstGeom prst="actionButtonBackPrevio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D9FF8684-B7A2-5E2B-08F8-8B286CF27D49}"/>
              </a:ext>
            </a:extLst>
          </p:cNvPr>
          <p:cNvSpPr/>
          <p:nvPr/>
        </p:nvSpPr>
        <p:spPr>
          <a:xfrm>
            <a:off x="181994" y="1443551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A85ED202-8DCC-6037-D3F8-26F0BEFC0157}"/>
              </a:ext>
            </a:extLst>
          </p:cNvPr>
          <p:cNvSpPr/>
          <p:nvPr/>
        </p:nvSpPr>
        <p:spPr>
          <a:xfrm rot="10800000" flipH="1" flipV="1">
            <a:off x="181992" y="1443544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3F7460EC-5C0D-8D7F-597A-8CBD0FB753E2}"/>
              </a:ext>
            </a:extLst>
          </p:cNvPr>
          <p:cNvSpPr txBox="1"/>
          <p:nvPr/>
        </p:nvSpPr>
        <p:spPr>
          <a:xfrm>
            <a:off x="181987" y="2049787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6A77BAFE-DFFA-0056-0061-A264FEB900AB}"/>
              </a:ext>
            </a:extLst>
          </p:cNvPr>
          <p:cNvSpPr/>
          <p:nvPr/>
        </p:nvSpPr>
        <p:spPr>
          <a:xfrm>
            <a:off x="9334963" y="1443551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D859F8FA-3215-F6D7-361B-9361B997CCA5}"/>
              </a:ext>
            </a:extLst>
          </p:cNvPr>
          <p:cNvSpPr/>
          <p:nvPr/>
        </p:nvSpPr>
        <p:spPr>
          <a:xfrm rot="10800000" flipH="1" flipV="1">
            <a:off x="9334961" y="1443544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D5CC34C8-E041-F255-2B6F-AF40FCB620A8}"/>
              </a:ext>
            </a:extLst>
          </p:cNvPr>
          <p:cNvSpPr txBox="1"/>
          <p:nvPr/>
        </p:nvSpPr>
        <p:spPr>
          <a:xfrm>
            <a:off x="9334956" y="2049787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F4284E7F-B943-58DD-8582-61A0EB5CA037}"/>
              </a:ext>
            </a:extLst>
          </p:cNvPr>
          <p:cNvSpPr/>
          <p:nvPr/>
        </p:nvSpPr>
        <p:spPr>
          <a:xfrm>
            <a:off x="3219384" y="142422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4B5480A3-A843-9375-759E-19FEC9A326BA}"/>
              </a:ext>
            </a:extLst>
          </p:cNvPr>
          <p:cNvSpPr/>
          <p:nvPr/>
        </p:nvSpPr>
        <p:spPr>
          <a:xfrm rot="10800000" flipH="1" flipV="1">
            <a:off x="3219382" y="142422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2F6C565E-03EB-C10D-9BD7-02ED3C28D190}"/>
              </a:ext>
            </a:extLst>
          </p:cNvPr>
          <p:cNvSpPr txBox="1"/>
          <p:nvPr/>
        </p:nvSpPr>
        <p:spPr>
          <a:xfrm>
            <a:off x="3219377" y="203046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B8EBF809-0E8F-C3A7-5CA8-88C6E845AF07}"/>
              </a:ext>
            </a:extLst>
          </p:cNvPr>
          <p:cNvSpPr/>
          <p:nvPr/>
        </p:nvSpPr>
        <p:spPr>
          <a:xfrm>
            <a:off x="6256804" y="1443551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30334E37-6B7A-EA4D-A2B0-80F417E56922}"/>
              </a:ext>
            </a:extLst>
          </p:cNvPr>
          <p:cNvSpPr/>
          <p:nvPr/>
        </p:nvSpPr>
        <p:spPr>
          <a:xfrm rot="10800000" flipH="1" flipV="1">
            <a:off x="6256802" y="1443544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6234959B-52BB-7AB1-B3F8-373FC88BA436}"/>
              </a:ext>
            </a:extLst>
          </p:cNvPr>
          <p:cNvSpPr txBox="1"/>
          <p:nvPr/>
        </p:nvSpPr>
        <p:spPr>
          <a:xfrm>
            <a:off x="6256797" y="2049787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pic>
        <p:nvPicPr>
          <p:cNvPr id="116" name="Gráfico 115" descr="Insignia de corazón con relleno sólido">
            <a:extLst>
              <a:ext uri="{FF2B5EF4-FFF2-40B4-BE49-F238E27FC236}">
                <a16:creationId xmlns:a16="http://schemas.microsoft.com/office/drawing/2014/main" id="{0E8B79BF-EB1B-0B82-96DC-5AE6AB2879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17732" y="1434103"/>
            <a:ext cx="307421" cy="307421"/>
          </a:xfrm>
          <a:prstGeom prst="rect">
            <a:avLst/>
          </a:prstGeom>
        </p:spPr>
      </p:pic>
      <p:pic>
        <p:nvPicPr>
          <p:cNvPr id="117" name="Gráfico 116" descr="Insignia de corazón con relleno sólido">
            <a:extLst>
              <a:ext uri="{FF2B5EF4-FFF2-40B4-BE49-F238E27FC236}">
                <a16:creationId xmlns:a16="http://schemas.microsoft.com/office/drawing/2014/main" id="{B2B7B735-1402-93E2-C3BB-EC8527DDD8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42716" y="1445186"/>
            <a:ext cx="307421" cy="307421"/>
          </a:xfrm>
          <a:prstGeom prst="rect">
            <a:avLst/>
          </a:prstGeom>
        </p:spPr>
      </p:pic>
      <p:pic>
        <p:nvPicPr>
          <p:cNvPr id="118" name="Gráfico 117" descr="Insignia de corazón con relleno sólido">
            <a:extLst>
              <a:ext uri="{FF2B5EF4-FFF2-40B4-BE49-F238E27FC236}">
                <a16:creationId xmlns:a16="http://schemas.microsoft.com/office/drawing/2014/main" id="{F479F732-7F9C-13D4-02F5-F89ACABEFA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88607" y="1445185"/>
            <a:ext cx="307421" cy="307421"/>
          </a:xfrm>
          <a:prstGeom prst="rect">
            <a:avLst/>
          </a:prstGeom>
        </p:spPr>
      </p:pic>
      <p:pic>
        <p:nvPicPr>
          <p:cNvPr id="119" name="Gráfico 118" descr="Insignia de corazón con relleno sólido">
            <a:extLst>
              <a:ext uri="{FF2B5EF4-FFF2-40B4-BE49-F238E27FC236}">
                <a16:creationId xmlns:a16="http://schemas.microsoft.com/office/drawing/2014/main" id="{DE5DBDF5-43B4-7D20-99E8-9A41589C47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49188" y="1462744"/>
            <a:ext cx="307421" cy="307421"/>
          </a:xfrm>
          <a:prstGeom prst="rect">
            <a:avLst/>
          </a:prstGeom>
        </p:spPr>
      </p:pic>
      <p:sp>
        <p:nvSpPr>
          <p:cNvPr id="145" name="Rectángulo 144">
            <a:extLst>
              <a:ext uri="{FF2B5EF4-FFF2-40B4-BE49-F238E27FC236}">
                <a16:creationId xmlns:a16="http://schemas.microsoft.com/office/drawing/2014/main" id="{CE88F491-A67E-27F8-3E4C-ADBFC44BD989}"/>
              </a:ext>
            </a:extLst>
          </p:cNvPr>
          <p:cNvSpPr/>
          <p:nvPr/>
        </p:nvSpPr>
        <p:spPr>
          <a:xfrm>
            <a:off x="164202" y="2953471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80CB2982-9088-7CC7-A38B-31BA419BABF0}"/>
              </a:ext>
            </a:extLst>
          </p:cNvPr>
          <p:cNvSpPr/>
          <p:nvPr/>
        </p:nvSpPr>
        <p:spPr>
          <a:xfrm rot="10800000" flipH="1" flipV="1">
            <a:off x="164200" y="2953464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FC058D56-E10E-0F09-418A-9FD3CF749A21}"/>
              </a:ext>
            </a:extLst>
          </p:cNvPr>
          <p:cNvSpPr txBox="1"/>
          <p:nvPr/>
        </p:nvSpPr>
        <p:spPr>
          <a:xfrm>
            <a:off x="164195" y="3559707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8F628184-21BE-37F7-E6BD-F2E1E5E71AE9}"/>
              </a:ext>
            </a:extLst>
          </p:cNvPr>
          <p:cNvSpPr/>
          <p:nvPr/>
        </p:nvSpPr>
        <p:spPr>
          <a:xfrm>
            <a:off x="9317171" y="2953471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36CBA77A-1D59-1093-AFD2-FB539FA8ADAF}"/>
              </a:ext>
            </a:extLst>
          </p:cNvPr>
          <p:cNvSpPr/>
          <p:nvPr/>
        </p:nvSpPr>
        <p:spPr>
          <a:xfrm rot="10800000" flipH="1" flipV="1">
            <a:off x="9317169" y="2953464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AF3970D4-DE45-B7C6-2C57-2F5F7A6C6EFE}"/>
              </a:ext>
            </a:extLst>
          </p:cNvPr>
          <p:cNvSpPr txBox="1"/>
          <p:nvPr/>
        </p:nvSpPr>
        <p:spPr>
          <a:xfrm>
            <a:off x="9317164" y="3559707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8BEA31D8-FB3A-C2C1-47B7-2CA4A8C78903}"/>
              </a:ext>
            </a:extLst>
          </p:cNvPr>
          <p:cNvSpPr/>
          <p:nvPr/>
        </p:nvSpPr>
        <p:spPr>
          <a:xfrm>
            <a:off x="3201592" y="293414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440F1EE3-2A2F-6EBA-D577-C3CB53774271}"/>
              </a:ext>
            </a:extLst>
          </p:cNvPr>
          <p:cNvSpPr/>
          <p:nvPr/>
        </p:nvSpPr>
        <p:spPr>
          <a:xfrm rot="10800000" flipH="1" flipV="1">
            <a:off x="3201590" y="293414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BC9E89C9-08CA-AAE3-B582-281412027DFC}"/>
              </a:ext>
            </a:extLst>
          </p:cNvPr>
          <p:cNvSpPr txBox="1"/>
          <p:nvPr/>
        </p:nvSpPr>
        <p:spPr>
          <a:xfrm>
            <a:off x="3201585" y="354038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1F6F8CA2-6C0D-7BEA-776B-098F8AEED86B}"/>
              </a:ext>
            </a:extLst>
          </p:cNvPr>
          <p:cNvSpPr/>
          <p:nvPr/>
        </p:nvSpPr>
        <p:spPr>
          <a:xfrm>
            <a:off x="6239012" y="2953471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BCE37F22-A9E4-1939-462D-152AF6D3A8F2}"/>
              </a:ext>
            </a:extLst>
          </p:cNvPr>
          <p:cNvSpPr/>
          <p:nvPr/>
        </p:nvSpPr>
        <p:spPr>
          <a:xfrm rot="10800000" flipH="1" flipV="1">
            <a:off x="6239010" y="2953464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D5226241-09DC-22BB-C421-CF56C4820C65}"/>
              </a:ext>
            </a:extLst>
          </p:cNvPr>
          <p:cNvSpPr txBox="1"/>
          <p:nvPr/>
        </p:nvSpPr>
        <p:spPr>
          <a:xfrm>
            <a:off x="6239005" y="3559707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pic>
        <p:nvPicPr>
          <p:cNvPr id="157" name="Gráfico 156" descr="Insignia de corazón con relleno sólido">
            <a:extLst>
              <a:ext uri="{FF2B5EF4-FFF2-40B4-BE49-F238E27FC236}">
                <a16:creationId xmlns:a16="http://schemas.microsoft.com/office/drawing/2014/main" id="{B86F9C8D-B645-780D-95C5-75DCC549BE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99940" y="2944023"/>
            <a:ext cx="307421" cy="307421"/>
          </a:xfrm>
          <a:prstGeom prst="rect">
            <a:avLst/>
          </a:prstGeom>
        </p:spPr>
      </p:pic>
      <p:pic>
        <p:nvPicPr>
          <p:cNvPr id="158" name="Gráfico 157" descr="Insignia de corazón con relleno sólido">
            <a:extLst>
              <a:ext uri="{FF2B5EF4-FFF2-40B4-BE49-F238E27FC236}">
                <a16:creationId xmlns:a16="http://schemas.microsoft.com/office/drawing/2014/main" id="{988D61A2-9600-53E5-5094-0560A6CEB2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4924" y="2955106"/>
            <a:ext cx="307421" cy="307421"/>
          </a:xfrm>
          <a:prstGeom prst="rect">
            <a:avLst/>
          </a:prstGeom>
        </p:spPr>
      </p:pic>
      <p:pic>
        <p:nvPicPr>
          <p:cNvPr id="159" name="Gráfico 158" descr="Insignia de corazón con relleno sólido">
            <a:extLst>
              <a:ext uri="{FF2B5EF4-FFF2-40B4-BE49-F238E27FC236}">
                <a16:creationId xmlns:a16="http://schemas.microsoft.com/office/drawing/2014/main" id="{DFC5CCAC-B4E1-2E92-4932-1454005553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0815" y="2955105"/>
            <a:ext cx="307421" cy="307421"/>
          </a:xfrm>
          <a:prstGeom prst="rect">
            <a:avLst/>
          </a:prstGeom>
        </p:spPr>
      </p:pic>
      <p:pic>
        <p:nvPicPr>
          <p:cNvPr id="160" name="Gráfico 159" descr="Insignia de corazón con relleno sólido">
            <a:extLst>
              <a:ext uri="{FF2B5EF4-FFF2-40B4-BE49-F238E27FC236}">
                <a16:creationId xmlns:a16="http://schemas.microsoft.com/office/drawing/2014/main" id="{DBCAA06A-DE1C-F618-15D1-12272361EB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31396" y="2972664"/>
            <a:ext cx="307421" cy="307421"/>
          </a:xfrm>
          <a:prstGeom prst="rect">
            <a:avLst/>
          </a:prstGeom>
        </p:spPr>
      </p:pic>
      <p:sp>
        <p:nvSpPr>
          <p:cNvPr id="161" name="Rectángulo 160">
            <a:extLst>
              <a:ext uri="{FF2B5EF4-FFF2-40B4-BE49-F238E27FC236}">
                <a16:creationId xmlns:a16="http://schemas.microsoft.com/office/drawing/2014/main" id="{C29C946A-E8D6-5051-F8AD-B7B9E6E30380}"/>
              </a:ext>
            </a:extLst>
          </p:cNvPr>
          <p:cNvSpPr/>
          <p:nvPr/>
        </p:nvSpPr>
        <p:spPr>
          <a:xfrm>
            <a:off x="164197" y="4441275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3B0F98F4-DEA0-D1ED-FED1-ADE57F9BE32F}"/>
              </a:ext>
            </a:extLst>
          </p:cNvPr>
          <p:cNvSpPr/>
          <p:nvPr/>
        </p:nvSpPr>
        <p:spPr>
          <a:xfrm rot="10800000" flipH="1" flipV="1">
            <a:off x="164195" y="4441268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6B397454-C9D1-95B8-CFEC-2F76622CD5BC}"/>
              </a:ext>
            </a:extLst>
          </p:cNvPr>
          <p:cNvSpPr txBox="1"/>
          <p:nvPr/>
        </p:nvSpPr>
        <p:spPr>
          <a:xfrm>
            <a:off x="164190" y="5047511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64" name="Rectángulo 163">
            <a:extLst>
              <a:ext uri="{FF2B5EF4-FFF2-40B4-BE49-F238E27FC236}">
                <a16:creationId xmlns:a16="http://schemas.microsoft.com/office/drawing/2014/main" id="{9A57960E-8B42-ED1C-3F68-DA5420CEF83E}"/>
              </a:ext>
            </a:extLst>
          </p:cNvPr>
          <p:cNvSpPr/>
          <p:nvPr/>
        </p:nvSpPr>
        <p:spPr>
          <a:xfrm>
            <a:off x="9317166" y="4441275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4539E21E-5185-7719-1F7B-27B50F77F3DD}"/>
              </a:ext>
            </a:extLst>
          </p:cNvPr>
          <p:cNvSpPr/>
          <p:nvPr/>
        </p:nvSpPr>
        <p:spPr>
          <a:xfrm rot="10800000" flipH="1" flipV="1">
            <a:off x="9317164" y="4441268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E20E5479-3EFC-5482-A33A-0139F3EBB862}"/>
              </a:ext>
            </a:extLst>
          </p:cNvPr>
          <p:cNvSpPr txBox="1"/>
          <p:nvPr/>
        </p:nvSpPr>
        <p:spPr>
          <a:xfrm>
            <a:off x="9317159" y="5047511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E24DFAF0-F5C0-7283-C7A1-F84821E9B5D0}"/>
              </a:ext>
            </a:extLst>
          </p:cNvPr>
          <p:cNvSpPr/>
          <p:nvPr/>
        </p:nvSpPr>
        <p:spPr>
          <a:xfrm>
            <a:off x="3201587" y="4421952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61F89107-8677-ACA8-13C3-BF1A133CD273}"/>
              </a:ext>
            </a:extLst>
          </p:cNvPr>
          <p:cNvSpPr/>
          <p:nvPr/>
        </p:nvSpPr>
        <p:spPr>
          <a:xfrm rot="10800000" flipH="1" flipV="1">
            <a:off x="3201585" y="4421945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7A640F04-1EE8-9040-3626-0620F5BCBAB2}"/>
              </a:ext>
            </a:extLst>
          </p:cNvPr>
          <p:cNvSpPr txBox="1"/>
          <p:nvPr/>
        </p:nvSpPr>
        <p:spPr>
          <a:xfrm>
            <a:off x="3201580" y="5028188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9C902A0C-4878-2648-47D3-B8959E0EF087}"/>
              </a:ext>
            </a:extLst>
          </p:cNvPr>
          <p:cNvSpPr/>
          <p:nvPr/>
        </p:nvSpPr>
        <p:spPr>
          <a:xfrm>
            <a:off x="6239007" y="4441275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D0EADDB9-DAC5-54DB-4E51-15BACC30D22D}"/>
              </a:ext>
            </a:extLst>
          </p:cNvPr>
          <p:cNvSpPr/>
          <p:nvPr/>
        </p:nvSpPr>
        <p:spPr>
          <a:xfrm rot="10800000" flipH="1" flipV="1">
            <a:off x="6239005" y="4441268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A0EB37E2-19B9-3183-7D54-492A575CD0A1}"/>
              </a:ext>
            </a:extLst>
          </p:cNvPr>
          <p:cNvSpPr txBox="1"/>
          <p:nvPr/>
        </p:nvSpPr>
        <p:spPr>
          <a:xfrm>
            <a:off x="6239000" y="5047511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pic>
        <p:nvPicPr>
          <p:cNvPr id="173" name="Gráfico 172" descr="Insignia de corazón con relleno sólido">
            <a:extLst>
              <a:ext uri="{FF2B5EF4-FFF2-40B4-BE49-F238E27FC236}">
                <a16:creationId xmlns:a16="http://schemas.microsoft.com/office/drawing/2014/main" id="{26EC2483-9081-6244-6398-303AED9CED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99935" y="4431827"/>
            <a:ext cx="307421" cy="307421"/>
          </a:xfrm>
          <a:prstGeom prst="rect">
            <a:avLst/>
          </a:prstGeom>
        </p:spPr>
      </p:pic>
      <p:pic>
        <p:nvPicPr>
          <p:cNvPr id="174" name="Gráfico 173" descr="Insignia de corazón con relleno sólido">
            <a:extLst>
              <a:ext uri="{FF2B5EF4-FFF2-40B4-BE49-F238E27FC236}">
                <a16:creationId xmlns:a16="http://schemas.microsoft.com/office/drawing/2014/main" id="{DC3D88A2-7487-C856-4A8E-B20A494862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4919" y="4442910"/>
            <a:ext cx="307421" cy="307421"/>
          </a:xfrm>
          <a:prstGeom prst="rect">
            <a:avLst/>
          </a:prstGeom>
        </p:spPr>
      </p:pic>
      <p:pic>
        <p:nvPicPr>
          <p:cNvPr id="175" name="Gráfico 174" descr="Insignia de corazón con relleno sólido">
            <a:extLst>
              <a:ext uri="{FF2B5EF4-FFF2-40B4-BE49-F238E27FC236}">
                <a16:creationId xmlns:a16="http://schemas.microsoft.com/office/drawing/2014/main" id="{8C1C6DF2-9512-DEA3-E035-E0645B6A1A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0810" y="4442909"/>
            <a:ext cx="307421" cy="307421"/>
          </a:xfrm>
          <a:prstGeom prst="rect">
            <a:avLst/>
          </a:prstGeom>
        </p:spPr>
      </p:pic>
      <p:pic>
        <p:nvPicPr>
          <p:cNvPr id="176" name="Gráfico 175" descr="Insignia de corazón con relleno sólido">
            <a:extLst>
              <a:ext uri="{FF2B5EF4-FFF2-40B4-BE49-F238E27FC236}">
                <a16:creationId xmlns:a16="http://schemas.microsoft.com/office/drawing/2014/main" id="{F620AFFE-C24F-6AC1-C6D1-E8F0AB989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31391" y="4460468"/>
            <a:ext cx="307421" cy="307421"/>
          </a:xfrm>
          <a:prstGeom prst="rect">
            <a:avLst/>
          </a:prstGeom>
        </p:spPr>
      </p:pic>
      <p:sp>
        <p:nvSpPr>
          <p:cNvPr id="177" name="Rectángulo 176">
            <a:extLst>
              <a:ext uri="{FF2B5EF4-FFF2-40B4-BE49-F238E27FC236}">
                <a16:creationId xmlns:a16="http://schemas.microsoft.com/office/drawing/2014/main" id="{4E7EBACD-8E6A-E214-8D84-5C698C6315C6}"/>
              </a:ext>
            </a:extLst>
          </p:cNvPr>
          <p:cNvSpPr/>
          <p:nvPr/>
        </p:nvSpPr>
        <p:spPr>
          <a:xfrm>
            <a:off x="146405" y="5951195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E847A2C3-D1A6-A86F-D234-6B0CB9EE516A}"/>
              </a:ext>
            </a:extLst>
          </p:cNvPr>
          <p:cNvSpPr/>
          <p:nvPr/>
        </p:nvSpPr>
        <p:spPr>
          <a:xfrm rot="10800000" flipH="1" flipV="1">
            <a:off x="146403" y="5951188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9" name="CuadroTexto 178">
            <a:extLst>
              <a:ext uri="{FF2B5EF4-FFF2-40B4-BE49-F238E27FC236}">
                <a16:creationId xmlns:a16="http://schemas.microsoft.com/office/drawing/2014/main" id="{28A24A39-E24D-3EB5-C39E-8744CEE79982}"/>
              </a:ext>
            </a:extLst>
          </p:cNvPr>
          <p:cNvSpPr txBox="1"/>
          <p:nvPr/>
        </p:nvSpPr>
        <p:spPr>
          <a:xfrm>
            <a:off x="146398" y="6557431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80" name="Rectángulo 179">
            <a:extLst>
              <a:ext uri="{FF2B5EF4-FFF2-40B4-BE49-F238E27FC236}">
                <a16:creationId xmlns:a16="http://schemas.microsoft.com/office/drawing/2014/main" id="{0EBA4693-FE99-548A-7437-E91E06B0E929}"/>
              </a:ext>
            </a:extLst>
          </p:cNvPr>
          <p:cNvSpPr/>
          <p:nvPr/>
        </p:nvSpPr>
        <p:spPr>
          <a:xfrm>
            <a:off x="9299374" y="5951195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490EFD87-8508-AE7F-BD91-3589137D5FBA}"/>
              </a:ext>
            </a:extLst>
          </p:cNvPr>
          <p:cNvSpPr/>
          <p:nvPr/>
        </p:nvSpPr>
        <p:spPr>
          <a:xfrm rot="10800000" flipH="1" flipV="1">
            <a:off x="9299372" y="5951188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2E2D4DCA-5CFA-38D5-EEE4-0B7C1F8BAC0A}"/>
              </a:ext>
            </a:extLst>
          </p:cNvPr>
          <p:cNvSpPr txBox="1"/>
          <p:nvPr/>
        </p:nvSpPr>
        <p:spPr>
          <a:xfrm>
            <a:off x="9299367" y="6557431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E9CDA03D-5512-99E4-B170-0942651DA9D3}"/>
              </a:ext>
            </a:extLst>
          </p:cNvPr>
          <p:cNvSpPr/>
          <p:nvPr/>
        </p:nvSpPr>
        <p:spPr>
          <a:xfrm>
            <a:off x="3183795" y="5931872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4" name="Rectángulo 183">
            <a:extLst>
              <a:ext uri="{FF2B5EF4-FFF2-40B4-BE49-F238E27FC236}">
                <a16:creationId xmlns:a16="http://schemas.microsoft.com/office/drawing/2014/main" id="{8A304F8E-8E53-0C5E-9678-BEEDB6D916E0}"/>
              </a:ext>
            </a:extLst>
          </p:cNvPr>
          <p:cNvSpPr/>
          <p:nvPr/>
        </p:nvSpPr>
        <p:spPr>
          <a:xfrm rot="10800000" flipH="1" flipV="1">
            <a:off x="3183793" y="5931865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AC226767-0B8B-F05E-E248-647E6A8B041C}"/>
              </a:ext>
            </a:extLst>
          </p:cNvPr>
          <p:cNvSpPr txBox="1"/>
          <p:nvPr/>
        </p:nvSpPr>
        <p:spPr>
          <a:xfrm>
            <a:off x="3183788" y="6538108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86" name="Rectángulo 185">
            <a:extLst>
              <a:ext uri="{FF2B5EF4-FFF2-40B4-BE49-F238E27FC236}">
                <a16:creationId xmlns:a16="http://schemas.microsoft.com/office/drawing/2014/main" id="{7F37D248-7DC6-77C8-8DA9-F8002796669F}"/>
              </a:ext>
            </a:extLst>
          </p:cNvPr>
          <p:cNvSpPr/>
          <p:nvPr/>
        </p:nvSpPr>
        <p:spPr>
          <a:xfrm>
            <a:off x="6221215" y="5951195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E3247CE2-9A77-4466-7F1C-D6C96175964E}"/>
              </a:ext>
            </a:extLst>
          </p:cNvPr>
          <p:cNvSpPr/>
          <p:nvPr/>
        </p:nvSpPr>
        <p:spPr>
          <a:xfrm rot="10800000" flipH="1" flipV="1">
            <a:off x="6221213" y="5951188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19048701-87C7-F874-6DDA-9EB2F1457F4E}"/>
              </a:ext>
            </a:extLst>
          </p:cNvPr>
          <p:cNvSpPr txBox="1"/>
          <p:nvPr/>
        </p:nvSpPr>
        <p:spPr>
          <a:xfrm>
            <a:off x="6221208" y="6557431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pic>
        <p:nvPicPr>
          <p:cNvPr id="189" name="Gráfico 188" descr="Insignia de corazón con relleno sólido">
            <a:extLst>
              <a:ext uri="{FF2B5EF4-FFF2-40B4-BE49-F238E27FC236}">
                <a16:creationId xmlns:a16="http://schemas.microsoft.com/office/drawing/2014/main" id="{10721193-5DA6-35EA-0F60-508D229FE3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82143" y="5941747"/>
            <a:ext cx="307421" cy="307421"/>
          </a:xfrm>
          <a:prstGeom prst="rect">
            <a:avLst/>
          </a:prstGeom>
        </p:spPr>
      </p:pic>
      <p:pic>
        <p:nvPicPr>
          <p:cNvPr id="190" name="Gráfico 189" descr="Insignia de corazón con relleno sólido">
            <a:extLst>
              <a:ext uri="{FF2B5EF4-FFF2-40B4-BE49-F238E27FC236}">
                <a16:creationId xmlns:a16="http://schemas.microsoft.com/office/drawing/2014/main" id="{7E2DAF11-0A91-58DE-027D-A85079F002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07127" y="5952830"/>
            <a:ext cx="307421" cy="307421"/>
          </a:xfrm>
          <a:prstGeom prst="rect">
            <a:avLst/>
          </a:prstGeom>
        </p:spPr>
      </p:pic>
      <p:pic>
        <p:nvPicPr>
          <p:cNvPr id="191" name="Gráfico 190" descr="Insignia de corazón con relleno sólido">
            <a:extLst>
              <a:ext uri="{FF2B5EF4-FFF2-40B4-BE49-F238E27FC236}">
                <a16:creationId xmlns:a16="http://schemas.microsoft.com/office/drawing/2014/main" id="{ABB0B976-0C2A-7157-32BE-A22A89CAEE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53018" y="5952829"/>
            <a:ext cx="307421" cy="307421"/>
          </a:xfrm>
          <a:prstGeom prst="rect">
            <a:avLst/>
          </a:prstGeom>
        </p:spPr>
      </p:pic>
      <p:pic>
        <p:nvPicPr>
          <p:cNvPr id="192" name="Gráfico 191" descr="Insignia de corazón con relleno sólido">
            <a:extLst>
              <a:ext uri="{FF2B5EF4-FFF2-40B4-BE49-F238E27FC236}">
                <a16:creationId xmlns:a16="http://schemas.microsoft.com/office/drawing/2014/main" id="{E56D1CE2-D772-5E15-DA2D-CE3E122749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13599" y="5970388"/>
            <a:ext cx="307421" cy="3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7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ángulo 115">
            <a:extLst>
              <a:ext uri="{FF2B5EF4-FFF2-40B4-BE49-F238E27FC236}">
                <a16:creationId xmlns:a16="http://schemas.microsoft.com/office/drawing/2014/main" id="{C7E8309F-D0C0-21B3-0092-3786579FA42F}"/>
              </a:ext>
            </a:extLst>
          </p:cNvPr>
          <p:cNvSpPr/>
          <p:nvPr/>
        </p:nvSpPr>
        <p:spPr>
          <a:xfrm>
            <a:off x="0" y="-13854"/>
            <a:ext cx="12192000" cy="84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Rectángulo: esquinas redondeadas 116">
            <a:hlinkClick r:id="rId2" action="ppaction://hlinksldjump"/>
            <a:extLst>
              <a:ext uri="{FF2B5EF4-FFF2-40B4-BE49-F238E27FC236}">
                <a16:creationId xmlns:a16="http://schemas.microsoft.com/office/drawing/2014/main" id="{236A8B90-9049-E8D3-DE9A-F89D7065F1CE}"/>
              </a:ext>
            </a:extLst>
          </p:cNvPr>
          <p:cNvSpPr/>
          <p:nvPr/>
        </p:nvSpPr>
        <p:spPr>
          <a:xfrm>
            <a:off x="107569" y="106604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Logo </a:t>
            </a:r>
            <a:r>
              <a:rPr lang="es-US" sz="1200" dirty="0" err="1">
                <a:solidFill>
                  <a:schemeClr val="tx1"/>
                </a:solidFill>
              </a:rPr>
              <a:t>ViveExplorando</a:t>
            </a:r>
            <a:endParaRPr lang="es-CO" sz="1200" dirty="0">
              <a:solidFill>
                <a:schemeClr val="tx1"/>
              </a:solidFill>
            </a:endParaRPr>
          </a:p>
        </p:txBody>
      </p: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C37AC86F-09B6-0DE5-5163-13CC7059508A}"/>
              </a:ext>
            </a:extLst>
          </p:cNvPr>
          <p:cNvGrpSpPr/>
          <p:nvPr/>
        </p:nvGrpSpPr>
        <p:grpSpPr>
          <a:xfrm>
            <a:off x="1519515" y="103863"/>
            <a:ext cx="7570543" cy="632012"/>
            <a:chOff x="1519516" y="107576"/>
            <a:chExt cx="7741013" cy="632012"/>
          </a:xfrm>
        </p:grpSpPr>
        <p:sp>
          <p:nvSpPr>
            <p:cNvPr id="121" name="Rectángulo: esquinas redondeadas 120">
              <a:extLst>
                <a:ext uri="{FF2B5EF4-FFF2-40B4-BE49-F238E27FC236}">
                  <a16:creationId xmlns:a16="http://schemas.microsoft.com/office/drawing/2014/main" id="{D82FA2DD-10C8-A91C-712E-391571853039}"/>
                </a:ext>
              </a:extLst>
            </p:cNvPr>
            <p:cNvSpPr/>
            <p:nvPr/>
          </p:nvSpPr>
          <p:spPr>
            <a:xfrm>
              <a:off x="1519516" y="107576"/>
              <a:ext cx="7741013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US" dirty="0">
                  <a:solidFill>
                    <a:schemeClr val="tx1"/>
                  </a:solidFill>
                </a:rPr>
                <a:t>Buscar experiencias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pic>
          <p:nvPicPr>
            <p:cNvPr id="122" name="Gráfico 121" descr="Lupa con relleno sólido">
              <a:hlinkClick r:id="rId3" action="ppaction://hlinksldjump"/>
              <a:extLst>
                <a:ext uri="{FF2B5EF4-FFF2-40B4-BE49-F238E27FC236}">
                  <a16:creationId xmlns:a16="http://schemas.microsoft.com/office/drawing/2014/main" id="{AFE64076-4B18-DEEE-3588-700F098A6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51081" y="145349"/>
              <a:ext cx="549682" cy="549682"/>
            </a:xfrm>
            <a:prstGeom prst="rect">
              <a:avLst/>
            </a:prstGeom>
          </p:spPr>
        </p:pic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81A6FF67-7216-32AB-0CC9-D617DC83B127}"/>
              </a:ext>
            </a:extLst>
          </p:cNvPr>
          <p:cNvGrpSpPr/>
          <p:nvPr/>
        </p:nvGrpSpPr>
        <p:grpSpPr>
          <a:xfrm>
            <a:off x="9197634" y="40812"/>
            <a:ext cx="909154" cy="695063"/>
            <a:chOff x="8377537" y="40076"/>
            <a:chExt cx="909154" cy="695063"/>
          </a:xfrm>
        </p:grpSpPr>
        <p:sp>
          <p:nvSpPr>
            <p:cNvPr id="124" name="Rectángulo: esquinas redondeadas 123">
              <a:hlinkClick r:id="rId6" action="ppaction://hlinksldjump"/>
              <a:extLst>
                <a:ext uri="{FF2B5EF4-FFF2-40B4-BE49-F238E27FC236}">
                  <a16:creationId xmlns:a16="http://schemas.microsoft.com/office/drawing/2014/main" id="{62616053-9029-00A8-8B22-6FB5756D8196}"/>
                </a:ext>
              </a:extLst>
            </p:cNvPr>
            <p:cNvSpPr/>
            <p:nvPr/>
          </p:nvSpPr>
          <p:spPr>
            <a:xfrm>
              <a:off x="8377537" y="103127"/>
              <a:ext cx="909154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s-US" sz="1400" dirty="0">
                  <a:solidFill>
                    <a:schemeClr val="tx1"/>
                  </a:solidFill>
                </a:rPr>
                <a:t>Favoritos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pic>
          <p:nvPicPr>
            <p:cNvPr id="125" name="Gráfico 124" descr="Corazón con relleno sólido">
              <a:extLst>
                <a:ext uri="{FF2B5EF4-FFF2-40B4-BE49-F238E27FC236}">
                  <a16:creationId xmlns:a16="http://schemas.microsoft.com/office/drawing/2014/main" id="{CAE70CE8-84F0-3F95-924D-1C961D57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76980" y="40076"/>
              <a:ext cx="521900" cy="521900"/>
            </a:xfrm>
            <a:prstGeom prst="rect">
              <a:avLst/>
            </a:prstGeom>
          </p:spPr>
        </p:pic>
      </p:grp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22DBBCEA-2667-EA4D-6D09-4E2319028F8A}"/>
              </a:ext>
            </a:extLst>
          </p:cNvPr>
          <p:cNvSpPr txBox="1"/>
          <p:nvPr/>
        </p:nvSpPr>
        <p:spPr>
          <a:xfrm>
            <a:off x="107577" y="604035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94C36CA9-BAF8-074C-2BA5-FFE24960FEE1}"/>
              </a:ext>
            </a:extLst>
          </p:cNvPr>
          <p:cNvSpPr txBox="1"/>
          <p:nvPr/>
        </p:nvSpPr>
        <p:spPr>
          <a:xfrm>
            <a:off x="9260546" y="604035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32DE4DC6-4F40-8BAF-D5D4-3207525F168F}"/>
              </a:ext>
            </a:extLst>
          </p:cNvPr>
          <p:cNvSpPr txBox="1"/>
          <p:nvPr/>
        </p:nvSpPr>
        <p:spPr>
          <a:xfrm>
            <a:off x="3144967" y="6021029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B168AFF4-BB56-5C42-9A7A-B0695CEF9C0A}"/>
              </a:ext>
            </a:extLst>
          </p:cNvPr>
          <p:cNvSpPr txBox="1"/>
          <p:nvPr/>
        </p:nvSpPr>
        <p:spPr>
          <a:xfrm>
            <a:off x="6182387" y="604035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341D19C6-7EFC-57DD-86DB-C5513A0D6CED}"/>
              </a:ext>
            </a:extLst>
          </p:cNvPr>
          <p:cNvSpPr/>
          <p:nvPr/>
        </p:nvSpPr>
        <p:spPr>
          <a:xfrm>
            <a:off x="-6709" y="6011808"/>
            <a:ext cx="12192000" cy="84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© 2023 </a:t>
            </a:r>
            <a:r>
              <a:rPr lang="es-MX" b="0" i="0" dirty="0" err="1">
                <a:solidFill>
                  <a:srgbClr val="FFFFFF"/>
                </a:solidFill>
                <a:effectLst/>
                <a:latin typeface="-apple-system"/>
              </a:rPr>
              <a:t>ViveExplorando</a:t>
            </a:r>
            <a:r>
              <a:rPr lang="es-MX" b="0" i="0" dirty="0">
                <a:solidFill>
                  <a:srgbClr val="FFFFFF"/>
                </a:solidFill>
                <a:effectLst/>
                <a:latin typeface="-apple-system"/>
              </a:rPr>
              <a:t> es una propiedad de: Brayan, Alejandro y Cristian</a:t>
            </a:r>
            <a:endParaRPr lang="es-CO" dirty="0"/>
          </a:p>
        </p:txBody>
      </p: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3D15F37-2F8B-16C4-5717-36321CF2CDBC}"/>
              </a:ext>
            </a:extLst>
          </p:cNvPr>
          <p:cNvGrpSpPr/>
          <p:nvPr/>
        </p:nvGrpSpPr>
        <p:grpSpPr>
          <a:xfrm>
            <a:off x="10210801" y="107576"/>
            <a:ext cx="1873624" cy="632012"/>
            <a:chOff x="10210801" y="107576"/>
            <a:chExt cx="1873624" cy="632012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0E285E7A-CACD-6559-B08F-10F2CD6399F6}"/>
                </a:ext>
              </a:extLst>
            </p:cNvPr>
            <p:cNvSpPr/>
            <p:nvPr/>
          </p:nvSpPr>
          <p:spPr>
            <a:xfrm>
              <a:off x="10210801" y="107576"/>
              <a:ext cx="1873624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S" dirty="0">
                  <a:solidFill>
                    <a:schemeClr val="tx1"/>
                  </a:solidFill>
                </a:rPr>
                <a:t>Brayan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694C2FF0-E595-7DB4-9C4B-0CFFA81C216F}"/>
                </a:ext>
              </a:extLst>
            </p:cNvPr>
            <p:cNvSpPr/>
            <p:nvPr/>
          </p:nvSpPr>
          <p:spPr>
            <a:xfrm>
              <a:off x="10267295" y="195687"/>
              <a:ext cx="471054" cy="42808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S" sz="1000" dirty="0"/>
                <a:t>BA</a:t>
              </a:r>
              <a:endParaRPr lang="es-CO" sz="1000" dirty="0"/>
            </a:p>
          </p:txBody>
        </p:sp>
        <p:sp>
          <p:nvSpPr>
            <p:cNvPr id="155" name="Triángulo rectángulo 154">
              <a:extLst>
                <a:ext uri="{FF2B5EF4-FFF2-40B4-BE49-F238E27FC236}">
                  <a16:creationId xmlns:a16="http://schemas.microsoft.com/office/drawing/2014/main" id="{0656F684-F4DD-A5B0-897C-0B1A5C0DAF76}"/>
                </a:ext>
              </a:extLst>
            </p:cNvPr>
            <p:cNvSpPr/>
            <p:nvPr/>
          </p:nvSpPr>
          <p:spPr>
            <a:xfrm rot="19088351">
              <a:off x="11634776" y="253619"/>
              <a:ext cx="269823" cy="251109"/>
            </a:xfrm>
            <a:prstGeom prst="rt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1E44AD33-CD80-2C6E-5ABA-9FD674ACB777}"/>
              </a:ext>
            </a:extLst>
          </p:cNvPr>
          <p:cNvSpPr txBox="1"/>
          <p:nvPr/>
        </p:nvSpPr>
        <p:spPr>
          <a:xfrm>
            <a:off x="107569" y="951028"/>
            <a:ext cx="165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/>
              <a:t>Mis Favoritos</a:t>
            </a:r>
            <a:endParaRPr lang="es-CO" b="1" dirty="0"/>
          </a:p>
        </p:txBody>
      </p:sp>
      <p:sp>
        <p:nvSpPr>
          <p:cNvPr id="167" name="Botón de acción: ir hacia atrás o anterior 16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84E389D-07FF-F470-F983-483229440970}"/>
              </a:ext>
            </a:extLst>
          </p:cNvPr>
          <p:cNvSpPr/>
          <p:nvPr/>
        </p:nvSpPr>
        <p:spPr>
          <a:xfrm rot="16200000">
            <a:off x="10610680" y="1028871"/>
            <a:ext cx="276569" cy="247652"/>
          </a:xfrm>
          <a:prstGeom prst="actionButtonBackPrevio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9" name="Rectángulo: esquinas redondeadas 168">
            <a:extLst>
              <a:ext uri="{FF2B5EF4-FFF2-40B4-BE49-F238E27FC236}">
                <a16:creationId xmlns:a16="http://schemas.microsoft.com/office/drawing/2014/main" id="{FAA700DE-1E6A-6322-8DBF-86129DA85F5A}"/>
              </a:ext>
            </a:extLst>
          </p:cNvPr>
          <p:cNvSpPr/>
          <p:nvPr/>
        </p:nvSpPr>
        <p:spPr>
          <a:xfrm>
            <a:off x="10267295" y="971623"/>
            <a:ext cx="1771517" cy="3633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S" dirty="0"/>
              <a:t>Crear nueva lista</a:t>
            </a:r>
            <a:endParaRPr lang="es-CO" dirty="0"/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E8E42F1C-61F3-8B03-AF13-9D5A570E1683}"/>
              </a:ext>
            </a:extLst>
          </p:cNvPr>
          <p:cNvSpPr/>
          <p:nvPr/>
        </p:nvSpPr>
        <p:spPr>
          <a:xfrm>
            <a:off x="181994" y="1443551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41D21F07-B441-8DF2-0BA7-1A1DAFD80F0B}"/>
              </a:ext>
            </a:extLst>
          </p:cNvPr>
          <p:cNvSpPr/>
          <p:nvPr/>
        </p:nvSpPr>
        <p:spPr>
          <a:xfrm rot="10800000" flipH="1" flipV="1">
            <a:off x="181992" y="1443544"/>
            <a:ext cx="2743198" cy="9388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E7ADC766-5AC7-DD4E-3B20-1D02A428762A}"/>
              </a:ext>
            </a:extLst>
          </p:cNvPr>
          <p:cNvSpPr txBox="1"/>
          <p:nvPr/>
        </p:nvSpPr>
        <p:spPr>
          <a:xfrm>
            <a:off x="181984" y="2383321"/>
            <a:ext cx="2743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0  Experiencias</a:t>
            </a:r>
            <a:endParaRPr lang="es-CO" sz="800" dirty="0"/>
          </a:p>
        </p:txBody>
      </p:sp>
      <p:sp>
        <p:nvSpPr>
          <p:cNvPr id="219" name="Rectángulo 218">
            <a:extLst>
              <a:ext uri="{FF2B5EF4-FFF2-40B4-BE49-F238E27FC236}">
                <a16:creationId xmlns:a16="http://schemas.microsoft.com/office/drawing/2014/main" id="{06671161-B099-8892-6F0A-8C203933ECC8}"/>
              </a:ext>
            </a:extLst>
          </p:cNvPr>
          <p:cNvSpPr/>
          <p:nvPr/>
        </p:nvSpPr>
        <p:spPr>
          <a:xfrm>
            <a:off x="3189140" y="1429554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0" name="Rectángulo 219">
            <a:extLst>
              <a:ext uri="{FF2B5EF4-FFF2-40B4-BE49-F238E27FC236}">
                <a16:creationId xmlns:a16="http://schemas.microsoft.com/office/drawing/2014/main" id="{42B8C17E-95C9-8142-CF49-D4BE0A5FDAFE}"/>
              </a:ext>
            </a:extLst>
          </p:cNvPr>
          <p:cNvSpPr/>
          <p:nvPr/>
        </p:nvSpPr>
        <p:spPr>
          <a:xfrm rot="10800000" flipH="1" flipV="1">
            <a:off x="3189138" y="1429547"/>
            <a:ext cx="2743198" cy="9388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1" name="CuadroTexto 220">
            <a:extLst>
              <a:ext uri="{FF2B5EF4-FFF2-40B4-BE49-F238E27FC236}">
                <a16:creationId xmlns:a16="http://schemas.microsoft.com/office/drawing/2014/main" id="{E8333204-CF67-5490-D05B-B2E0687A115C}"/>
              </a:ext>
            </a:extLst>
          </p:cNvPr>
          <p:cNvSpPr txBox="1"/>
          <p:nvPr/>
        </p:nvSpPr>
        <p:spPr>
          <a:xfrm>
            <a:off x="3189130" y="2369324"/>
            <a:ext cx="2743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0  Experiencias</a:t>
            </a:r>
            <a:endParaRPr lang="es-CO" sz="800" dirty="0"/>
          </a:p>
        </p:txBody>
      </p:sp>
      <p:sp>
        <p:nvSpPr>
          <p:cNvPr id="222" name="Rectángulo 221">
            <a:extLst>
              <a:ext uri="{FF2B5EF4-FFF2-40B4-BE49-F238E27FC236}">
                <a16:creationId xmlns:a16="http://schemas.microsoft.com/office/drawing/2014/main" id="{2DDCA0D3-A034-E6CF-B814-BDE179FC0408}"/>
              </a:ext>
            </a:extLst>
          </p:cNvPr>
          <p:cNvSpPr/>
          <p:nvPr/>
        </p:nvSpPr>
        <p:spPr>
          <a:xfrm>
            <a:off x="6280162" y="144286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3" name="Rectángulo 222">
            <a:extLst>
              <a:ext uri="{FF2B5EF4-FFF2-40B4-BE49-F238E27FC236}">
                <a16:creationId xmlns:a16="http://schemas.microsoft.com/office/drawing/2014/main" id="{C3340228-E644-F268-384B-FD2161230BAD}"/>
              </a:ext>
            </a:extLst>
          </p:cNvPr>
          <p:cNvSpPr/>
          <p:nvPr/>
        </p:nvSpPr>
        <p:spPr>
          <a:xfrm rot="10800000" flipH="1" flipV="1">
            <a:off x="6280160" y="1442861"/>
            <a:ext cx="2743198" cy="9388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4" name="CuadroTexto 223">
            <a:extLst>
              <a:ext uri="{FF2B5EF4-FFF2-40B4-BE49-F238E27FC236}">
                <a16:creationId xmlns:a16="http://schemas.microsoft.com/office/drawing/2014/main" id="{E136D82B-8ED5-A887-7323-C28CD7356114}"/>
              </a:ext>
            </a:extLst>
          </p:cNvPr>
          <p:cNvSpPr txBox="1"/>
          <p:nvPr/>
        </p:nvSpPr>
        <p:spPr>
          <a:xfrm>
            <a:off x="6280152" y="2382638"/>
            <a:ext cx="2743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0  Experiencias</a:t>
            </a:r>
            <a:endParaRPr lang="es-CO" sz="800" dirty="0"/>
          </a:p>
        </p:txBody>
      </p:sp>
      <p:sp>
        <p:nvSpPr>
          <p:cNvPr id="225" name="Rectángulo 224">
            <a:extLst>
              <a:ext uri="{FF2B5EF4-FFF2-40B4-BE49-F238E27FC236}">
                <a16:creationId xmlns:a16="http://schemas.microsoft.com/office/drawing/2014/main" id="{6EE9EB5D-162F-4995-F710-E95897B05A08}"/>
              </a:ext>
            </a:extLst>
          </p:cNvPr>
          <p:cNvSpPr/>
          <p:nvPr/>
        </p:nvSpPr>
        <p:spPr>
          <a:xfrm>
            <a:off x="9287308" y="1428871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6" name="Rectángulo 225">
            <a:extLst>
              <a:ext uri="{FF2B5EF4-FFF2-40B4-BE49-F238E27FC236}">
                <a16:creationId xmlns:a16="http://schemas.microsoft.com/office/drawing/2014/main" id="{5C67FBA5-9087-F91A-BE42-7833ED77010F}"/>
              </a:ext>
            </a:extLst>
          </p:cNvPr>
          <p:cNvSpPr/>
          <p:nvPr/>
        </p:nvSpPr>
        <p:spPr>
          <a:xfrm rot="10800000" flipH="1" flipV="1">
            <a:off x="9287306" y="1428864"/>
            <a:ext cx="2743198" cy="9388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B54E8A5E-0D8F-5F31-33FB-E11C3CCDB609}"/>
              </a:ext>
            </a:extLst>
          </p:cNvPr>
          <p:cNvSpPr txBox="1"/>
          <p:nvPr/>
        </p:nvSpPr>
        <p:spPr>
          <a:xfrm>
            <a:off x="9287298" y="2368641"/>
            <a:ext cx="2743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0  Experiencias</a:t>
            </a:r>
            <a:endParaRPr lang="es-CO" sz="800" dirty="0"/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FD182EA7-0268-AD5D-09C1-D046B46094AC}"/>
              </a:ext>
            </a:extLst>
          </p:cNvPr>
          <p:cNvSpPr/>
          <p:nvPr/>
        </p:nvSpPr>
        <p:spPr>
          <a:xfrm>
            <a:off x="181994" y="2941294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9" name="Rectángulo 228">
            <a:extLst>
              <a:ext uri="{FF2B5EF4-FFF2-40B4-BE49-F238E27FC236}">
                <a16:creationId xmlns:a16="http://schemas.microsoft.com/office/drawing/2014/main" id="{68E859FE-BFE8-FD7C-04AA-9A540EE18A65}"/>
              </a:ext>
            </a:extLst>
          </p:cNvPr>
          <p:cNvSpPr/>
          <p:nvPr/>
        </p:nvSpPr>
        <p:spPr>
          <a:xfrm rot="10800000" flipH="1" flipV="1">
            <a:off x="181992" y="2941287"/>
            <a:ext cx="2743198" cy="9388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D907E2E7-2A07-3971-9093-E99EDFCA9FF8}"/>
              </a:ext>
            </a:extLst>
          </p:cNvPr>
          <p:cNvSpPr txBox="1"/>
          <p:nvPr/>
        </p:nvSpPr>
        <p:spPr>
          <a:xfrm>
            <a:off x="181984" y="3881064"/>
            <a:ext cx="2743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0  Experiencias</a:t>
            </a:r>
            <a:endParaRPr lang="es-CO" sz="800" dirty="0"/>
          </a:p>
        </p:txBody>
      </p: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99DFE850-9BF9-1FBD-A4EE-3CF748072BD9}"/>
              </a:ext>
            </a:extLst>
          </p:cNvPr>
          <p:cNvSpPr/>
          <p:nvPr/>
        </p:nvSpPr>
        <p:spPr>
          <a:xfrm>
            <a:off x="3189140" y="2927297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2" name="Rectángulo 231">
            <a:extLst>
              <a:ext uri="{FF2B5EF4-FFF2-40B4-BE49-F238E27FC236}">
                <a16:creationId xmlns:a16="http://schemas.microsoft.com/office/drawing/2014/main" id="{D262E1E4-DCD4-EB25-7995-347B0AAAC011}"/>
              </a:ext>
            </a:extLst>
          </p:cNvPr>
          <p:cNvSpPr/>
          <p:nvPr/>
        </p:nvSpPr>
        <p:spPr>
          <a:xfrm rot="10800000" flipH="1" flipV="1">
            <a:off x="3189138" y="2927290"/>
            <a:ext cx="2743198" cy="9388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CF5E68D6-F643-EEBF-CBB7-744F7809710A}"/>
              </a:ext>
            </a:extLst>
          </p:cNvPr>
          <p:cNvSpPr txBox="1"/>
          <p:nvPr/>
        </p:nvSpPr>
        <p:spPr>
          <a:xfrm>
            <a:off x="3189130" y="3867067"/>
            <a:ext cx="2743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0  Experiencias</a:t>
            </a:r>
            <a:endParaRPr lang="es-CO" sz="800" dirty="0"/>
          </a:p>
        </p:txBody>
      </p:sp>
      <p:sp>
        <p:nvSpPr>
          <p:cNvPr id="234" name="Rectángulo 233">
            <a:extLst>
              <a:ext uri="{FF2B5EF4-FFF2-40B4-BE49-F238E27FC236}">
                <a16:creationId xmlns:a16="http://schemas.microsoft.com/office/drawing/2014/main" id="{FDE33890-A919-18E4-AD77-AD15CB9AAC07}"/>
              </a:ext>
            </a:extLst>
          </p:cNvPr>
          <p:cNvSpPr/>
          <p:nvPr/>
        </p:nvSpPr>
        <p:spPr>
          <a:xfrm>
            <a:off x="6280162" y="2940611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5" name="Rectángulo 234">
            <a:extLst>
              <a:ext uri="{FF2B5EF4-FFF2-40B4-BE49-F238E27FC236}">
                <a16:creationId xmlns:a16="http://schemas.microsoft.com/office/drawing/2014/main" id="{D9FCC975-B28D-3CF7-DE6B-B5B09FDB7744}"/>
              </a:ext>
            </a:extLst>
          </p:cNvPr>
          <p:cNvSpPr/>
          <p:nvPr/>
        </p:nvSpPr>
        <p:spPr>
          <a:xfrm rot="10800000" flipH="1" flipV="1">
            <a:off x="6280160" y="2940604"/>
            <a:ext cx="2743198" cy="9388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8704C4C1-A817-3F1D-C3ED-F49C27C0FADD}"/>
              </a:ext>
            </a:extLst>
          </p:cNvPr>
          <p:cNvSpPr txBox="1"/>
          <p:nvPr/>
        </p:nvSpPr>
        <p:spPr>
          <a:xfrm>
            <a:off x="6280152" y="3880381"/>
            <a:ext cx="2743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0  Experiencias</a:t>
            </a:r>
            <a:endParaRPr lang="es-CO" sz="800" dirty="0"/>
          </a:p>
        </p:txBody>
      </p:sp>
      <p:sp>
        <p:nvSpPr>
          <p:cNvPr id="237" name="Rectángulo 236">
            <a:extLst>
              <a:ext uri="{FF2B5EF4-FFF2-40B4-BE49-F238E27FC236}">
                <a16:creationId xmlns:a16="http://schemas.microsoft.com/office/drawing/2014/main" id="{3B9E9FB8-0396-89B3-2D74-5B445E2A4C27}"/>
              </a:ext>
            </a:extLst>
          </p:cNvPr>
          <p:cNvSpPr/>
          <p:nvPr/>
        </p:nvSpPr>
        <p:spPr>
          <a:xfrm>
            <a:off x="9287308" y="2926614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8" name="Rectángulo 237">
            <a:extLst>
              <a:ext uri="{FF2B5EF4-FFF2-40B4-BE49-F238E27FC236}">
                <a16:creationId xmlns:a16="http://schemas.microsoft.com/office/drawing/2014/main" id="{E47C67C3-7343-2124-36B4-CF39072B508B}"/>
              </a:ext>
            </a:extLst>
          </p:cNvPr>
          <p:cNvSpPr/>
          <p:nvPr/>
        </p:nvSpPr>
        <p:spPr>
          <a:xfrm rot="10800000" flipH="1" flipV="1">
            <a:off x="9287306" y="2926607"/>
            <a:ext cx="2743198" cy="9388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9" name="CuadroTexto 238">
            <a:extLst>
              <a:ext uri="{FF2B5EF4-FFF2-40B4-BE49-F238E27FC236}">
                <a16:creationId xmlns:a16="http://schemas.microsoft.com/office/drawing/2014/main" id="{21E7F9F1-81E7-2CC5-B836-6CD22B98D007}"/>
              </a:ext>
            </a:extLst>
          </p:cNvPr>
          <p:cNvSpPr txBox="1"/>
          <p:nvPr/>
        </p:nvSpPr>
        <p:spPr>
          <a:xfrm>
            <a:off x="9287298" y="3866384"/>
            <a:ext cx="2743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0  Experiencias</a:t>
            </a:r>
            <a:endParaRPr lang="es-CO" sz="800" dirty="0"/>
          </a:p>
        </p:txBody>
      </p:sp>
      <p:sp>
        <p:nvSpPr>
          <p:cNvPr id="240" name="Rectángulo 239">
            <a:extLst>
              <a:ext uri="{FF2B5EF4-FFF2-40B4-BE49-F238E27FC236}">
                <a16:creationId xmlns:a16="http://schemas.microsoft.com/office/drawing/2014/main" id="{E6D2C224-2F28-02C2-36D6-52358C2EBE62}"/>
              </a:ext>
            </a:extLst>
          </p:cNvPr>
          <p:cNvSpPr/>
          <p:nvPr/>
        </p:nvSpPr>
        <p:spPr>
          <a:xfrm>
            <a:off x="181994" y="4424357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1" name="Rectángulo 240">
            <a:extLst>
              <a:ext uri="{FF2B5EF4-FFF2-40B4-BE49-F238E27FC236}">
                <a16:creationId xmlns:a16="http://schemas.microsoft.com/office/drawing/2014/main" id="{8EB9E3F6-07E0-A9C6-4EBA-B2803D17C0E0}"/>
              </a:ext>
            </a:extLst>
          </p:cNvPr>
          <p:cNvSpPr/>
          <p:nvPr/>
        </p:nvSpPr>
        <p:spPr>
          <a:xfrm rot="10800000" flipH="1" flipV="1">
            <a:off x="181992" y="4424350"/>
            <a:ext cx="2743198" cy="9388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2" name="CuadroTexto 241">
            <a:extLst>
              <a:ext uri="{FF2B5EF4-FFF2-40B4-BE49-F238E27FC236}">
                <a16:creationId xmlns:a16="http://schemas.microsoft.com/office/drawing/2014/main" id="{F1313E41-5A6C-6E85-9EF7-C5D2AC7737F1}"/>
              </a:ext>
            </a:extLst>
          </p:cNvPr>
          <p:cNvSpPr txBox="1"/>
          <p:nvPr/>
        </p:nvSpPr>
        <p:spPr>
          <a:xfrm>
            <a:off x="181984" y="5364127"/>
            <a:ext cx="2743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0  Experiencias</a:t>
            </a:r>
            <a:endParaRPr lang="es-CO" sz="800" dirty="0"/>
          </a:p>
        </p:txBody>
      </p:sp>
      <p:sp>
        <p:nvSpPr>
          <p:cNvPr id="243" name="Rectángulo 242">
            <a:extLst>
              <a:ext uri="{FF2B5EF4-FFF2-40B4-BE49-F238E27FC236}">
                <a16:creationId xmlns:a16="http://schemas.microsoft.com/office/drawing/2014/main" id="{09CBF68C-41A5-FB6E-207B-9B1DD9F6C702}"/>
              </a:ext>
            </a:extLst>
          </p:cNvPr>
          <p:cNvSpPr/>
          <p:nvPr/>
        </p:nvSpPr>
        <p:spPr>
          <a:xfrm>
            <a:off x="3189140" y="4410360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4" name="Rectángulo 243">
            <a:extLst>
              <a:ext uri="{FF2B5EF4-FFF2-40B4-BE49-F238E27FC236}">
                <a16:creationId xmlns:a16="http://schemas.microsoft.com/office/drawing/2014/main" id="{F6609F4C-659A-BED2-0D22-C4DF149D3190}"/>
              </a:ext>
            </a:extLst>
          </p:cNvPr>
          <p:cNvSpPr/>
          <p:nvPr/>
        </p:nvSpPr>
        <p:spPr>
          <a:xfrm rot="10800000" flipH="1" flipV="1">
            <a:off x="3189138" y="4410353"/>
            <a:ext cx="2743198" cy="9388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5" name="CuadroTexto 244">
            <a:extLst>
              <a:ext uri="{FF2B5EF4-FFF2-40B4-BE49-F238E27FC236}">
                <a16:creationId xmlns:a16="http://schemas.microsoft.com/office/drawing/2014/main" id="{BFF79DCC-79B6-DEBC-A586-2A46770A008B}"/>
              </a:ext>
            </a:extLst>
          </p:cNvPr>
          <p:cNvSpPr txBox="1"/>
          <p:nvPr/>
        </p:nvSpPr>
        <p:spPr>
          <a:xfrm>
            <a:off x="3189130" y="5350130"/>
            <a:ext cx="2743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0  Experiencias</a:t>
            </a:r>
            <a:endParaRPr lang="es-CO" sz="800" dirty="0"/>
          </a:p>
        </p:txBody>
      </p:sp>
      <p:sp>
        <p:nvSpPr>
          <p:cNvPr id="246" name="Rectángulo 245">
            <a:extLst>
              <a:ext uri="{FF2B5EF4-FFF2-40B4-BE49-F238E27FC236}">
                <a16:creationId xmlns:a16="http://schemas.microsoft.com/office/drawing/2014/main" id="{2B9E8F65-2D77-175D-5A7A-06D986CA979F}"/>
              </a:ext>
            </a:extLst>
          </p:cNvPr>
          <p:cNvSpPr/>
          <p:nvPr/>
        </p:nvSpPr>
        <p:spPr>
          <a:xfrm>
            <a:off x="6280162" y="4423674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7" name="Rectángulo 246">
            <a:extLst>
              <a:ext uri="{FF2B5EF4-FFF2-40B4-BE49-F238E27FC236}">
                <a16:creationId xmlns:a16="http://schemas.microsoft.com/office/drawing/2014/main" id="{D5B485D4-AA9D-E9CD-6705-895212D7EA02}"/>
              </a:ext>
            </a:extLst>
          </p:cNvPr>
          <p:cNvSpPr/>
          <p:nvPr/>
        </p:nvSpPr>
        <p:spPr>
          <a:xfrm rot="10800000" flipH="1" flipV="1">
            <a:off x="6280160" y="4423667"/>
            <a:ext cx="2743198" cy="9388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8" name="CuadroTexto 247">
            <a:extLst>
              <a:ext uri="{FF2B5EF4-FFF2-40B4-BE49-F238E27FC236}">
                <a16:creationId xmlns:a16="http://schemas.microsoft.com/office/drawing/2014/main" id="{7AEDA871-7687-C902-56D6-F2A7F46F0509}"/>
              </a:ext>
            </a:extLst>
          </p:cNvPr>
          <p:cNvSpPr txBox="1"/>
          <p:nvPr/>
        </p:nvSpPr>
        <p:spPr>
          <a:xfrm>
            <a:off x="6280152" y="5363444"/>
            <a:ext cx="2743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0  Experiencias</a:t>
            </a:r>
            <a:endParaRPr lang="es-CO" sz="800" dirty="0"/>
          </a:p>
        </p:txBody>
      </p:sp>
      <p:sp>
        <p:nvSpPr>
          <p:cNvPr id="249" name="Rectángulo 248">
            <a:extLst>
              <a:ext uri="{FF2B5EF4-FFF2-40B4-BE49-F238E27FC236}">
                <a16:creationId xmlns:a16="http://schemas.microsoft.com/office/drawing/2014/main" id="{0BDB8B19-476F-6E19-E88B-C786E3F95A90}"/>
              </a:ext>
            </a:extLst>
          </p:cNvPr>
          <p:cNvSpPr/>
          <p:nvPr/>
        </p:nvSpPr>
        <p:spPr>
          <a:xfrm>
            <a:off x="9287308" y="4409677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0" name="Rectángulo 249">
            <a:extLst>
              <a:ext uri="{FF2B5EF4-FFF2-40B4-BE49-F238E27FC236}">
                <a16:creationId xmlns:a16="http://schemas.microsoft.com/office/drawing/2014/main" id="{A4B1B1AF-FB5F-56CF-B355-13E6E8E48A53}"/>
              </a:ext>
            </a:extLst>
          </p:cNvPr>
          <p:cNvSpPr/>
          <p:nvPr/>
        </p:nvSpPr>
        <p:spPr>
          <a:xfrm rot="10800000" flipH="1" flipV="1">
            <a:off x="9287306" y="4409670"/>
            <a:ext cx="2743198" cy="93883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1" name="CuadroTexto 250">
            <a:extLst>
              <a:ext uri="{FF2B5EF4-FFF2-40B4-BE49-F238E27FC236}">
                <a16:creationId xmlns:a16="http://schemas.microsoft.com/office/drawing/2014/main" id="{80DFB802-A3ED-E384-32E4-16B42AEC25EB}"/>
              </a:ext>
            </a:extLst>
          </p:cNvPr>
          <p:cNvSpPr txBox="1"/>
          <p:nvPr/>
        </p:nvSpPr>
        <p:spPr>
          <a:xfrm>
            <a:off x="9287298" y="5349447"/>
            <a:ext cx="2743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0  Experiencias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305004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1E8D6D6-F97C-00E2-2968-072D3D9229E7}"/>
              </a:ext>
            </a:extLst>
          </p:cNvPr>
          <p:cNvCxnSpPr>
            <a:cxnSpLocks/>
          </p:cNvCxnSpPr>
          <p:nvPr/>
        </p:nvCxnSpPr>
        <p:spPr>
          <a:xfrm>
            <a:off x="96819" y="6029469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54FF5F-129E-B642-4725-DEFDDA544AB7}"/>
              </a:ext>
            </a:extLst>
          </p:cNvPr>
          <p:cNvSpPr txBox="1"/>
          <p:nvPr/>
        </p:nvSpPr>
        <p:spPr>
          <a:xfrm>
            <a:off x="107569" y="5646304"/>
            <a:ext cx="1189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Experiencias de hoy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C085266-CF31-1A4E-8FBE-306394697B75}"/>
              </a:ext>
            </a:extLst>
          </p:cNvPr>
          <p:cNvSpPr/>
          <p:nvPr/>
        </p:nvSpPr>
        <p:spPr>
          <a:xfrm>
            <a:off x="107576" y="615740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12D6656-73DD-C41D-66DF-F2A715884EDB}"/>
              </a:ext>
            </a:extLst>
          </p:cNvPr>
          <p:cNvSpPr/>
          <p:nvPr/>
        </p:nvSpPr>
        <p:spPr>
          <a:xfrm rot="10800000" flipH="1" flipV="1">
            <a:off x="107574" y="615739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85A0A87-3C64-866A-254E-F8FB2F6B8590}"/>
              </a:ext>
            </a:extLst>
          </p:cNvPr>
          <p:cNvSpPr txBox="1"/>
          <p:nvPr/>
        </p:nvSpPr>
        <p:spPr>
          <a:xfrm>
            <a:off x="107569" y="676364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D44B1E9-D6FF-E160-06B8-51E132BB2CF7}"/>
              </a:ext>
            </a:extLst>
          </p:cNvPr>
          <p:cNvSpPr/>
          <p:nvPr/>
        </p:nvSpPr>
        <p:spPr>
          <a:xfrm>
            <a:off x="9260545" y="615740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42B9BEF-5D2C-0105-A21B-FE09D019FB92}"/>
              </a:ext>
            </a:extLst>
          </p:cNvPr>
          <p:cNvSpPr/>
          <p:nvPr/>
        </p:nvSpPr>
        <p:spPr>
          <a:xfrm rot="10800000" flipH="1" flipV="1">
            <a:off x="9260543" y="615739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8CCFF78-7C4B-0F68-46F1-DD04B8E53C5F}"/>
              </a:ext>
            </a:extLst>
          </p:cNvPr>
          <p:cNvSpPr txBox="1"/>
          <p:nvPr/>
        </p:nvSpPr>
        <p:spPr>
          <a:xfrm>
            <a:off x="9260538" y="676364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0FE4680-3D0F-BF2D-0485-F1C390CE12F0}"/>
              </a:ext>
            </a:extLst>
          </p:cNvPr>
          <p:cNvSpPr/>
          <p:nvPr/>
        </p:nvSpPr>
        <p:spPr>
          <a:xfrm>
            <a:off x="3144966" y="6138083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087C3BD-04B7-24A2-30C2-6272FD543754}"/>
              </a:ext>
            </a:extLst>
          </p:cNvPr>
          <p:cNvSpPr/>
          <p:nvPr/>
        </p:nvSpPr>
        <p:spPr>
          <a:xfrm rot="10800000" flipH="1" flipV="1">
            <a:off x="3144964" y="6138076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B5DC1A4-446F-0AC2-5E50-ED05110CD696}"/>
              </a:ext>
            </a:extLst>
          </p:cNvPr>
          <p:cNvSpPr txBox="1"/>
          <p:nvPr/>
        </p:nvSpPr>
        <p:spPr>
          <a:xfrm>
            <a:off x="3144959" y="6744319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3DE94C1-460F-E6E1-F4E1-995500F3AC30}"/>
              </a:ext>
            </a:extLst>
          </p:cNvPr>
          <p:cNvSpPr/>
          <p:nvPr/>
        </p:nvSpPr>
        <p:spPr>
          <a:xfrm>
            <a:off x="6182386" y="615740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85654B-A688-32EE-EE64-AEB9071B0EC7}"/>
              </a:ext>
            </a:extLst>
          </p:cNvPr>
          <p:cNvSpPr/>
          <p:nvPr/>
        </p:nvSpPr>
        <p:spPr>
          <a:xfrm rot="10800000" flipH="1" flipV="1">
            <a:off x="6182384" y="615739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AC43D6A-561C-1325-88A9-4C284F2427DE}"/>
              </a:ext>
            </a:extLst>
          </p:cNvPr>
          <p:cNvSpPr txBox="1"/>
          <p:nvPr/>
        </p:nvSpPr>
        <p:spPr>
          <a:xfrm>
            <a:off x="6182379" y="676364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D6844B55-9817-6841-5066-9B9B48AD923D}"/>
              </a:ext>
            </a:extLst>
          </p:cNvPr>
          <p:cNvGrpSpPr/>
          <p:nvPr/>
        </p:nvGrpSpPr>
        <p:grpSpPr>
          <a:xfrm rot="10643534">
            <a:off x="11736810" y="6594294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9B22837-7B73-191D-46F9-764A20162A25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Medio marco 30">
              <a:extLst>
                <a:ext uri="{FF2B5EF4-FFF2-40B4-BE49-F238E27FC236}">
                  <a16:creationId xmlns:a16="http://schemas.microsoft.com/office/drawing/2014/main" id="{987D4C13-B0CA-5682-75E6-13E129D8B9E7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pic>
        <p:nvPicPr>
          <p:cNvPr id="32" name="Gráfico 31" descr="Insignia de corazón con relleno sólido">
            <a:extLst>
              <a:ext uri="{FF2B5EF4-FFF2-40B4-BE49-F238E27FC236}">
                <a16:creationId xmlns:a16="http://schemas.microsoft.com/office/drawing/2014/main" id="{C3D89E6F-0B52-6A7E-287C-F7ABCF85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3314" y="6147958"/>
            <a:ext cx="307421" cy="307421"/>
          </a:xfrm>
          <a:prstGeom prst="rect">
            <a:avLst/>
          </a:prstGeom>
        </p:spPr>
      </p:pic>
      <p:pic>
        <p:nvPicPr>
          <p:cNvPr id="33" name="Gráfico 32" descr="Insignia de corazón con relleno sólido">
            <a:extLst>
              <a:ext uri="{FF2B5EF4-FFF2-40B4-BE49-F238E27FC236}">
                <a16:creationId xmlns:a16="http://schemas.microsoft.com/office/drawing/2014/main" id="{788084E8-1F02-07B3-8D45-8934F7BF6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8298" y="6159041"/>
            <a:ext cx="307421" cy="307421"/>
          </a:xfrm>
          <a:prstGeom prst="rect">
            <a:avLst/>
          </a:prstGeom>
        </p:spPr>
      </p:pic>
      <p:pic>
        <p:nvPicPr>
          <p:cNvPr id="34" name="Gráfico 33" descr="Insignia de corazón con relleno sólido">
            <a:extLst>
              <a:ext uri="{FF2B5EF4-FFF2-40B4-BE49-F238E27FC236}">
                <a16:creationId xmlns:a16="http://schemas.microsoft.com/office/drawing/2014/main" id="{FDBC69CD-8D0C-922B-F2E9-ECED9885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4189" y="6159040"/>
            <a:ext cx="307421" cy="307421"/>
          </a:xfrm>
          <a:prstGeom prst="rect">
            <a:avLst/>
          </a:prstGeom>
        </p:spPr>
      </p:pic>
      <p:pic>
        <p:nvPicPr>
          <p:cNvPr id="35" name="Gráfico 34" descr="Insignia de corazón con relleno sólido">
            <a:extLst>
              <a:ext uri="{FF2B5EF4-FFF2-40B4-BE49-F238E27FC236}">
                <a16:creationId xmlns:a16="http://schemas.microsoft.com/office/drawing/2014/main" id="{81963247-7C6C-A619-039F-8EBEEA516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4770" y="6176599"/>
            <a:ext cx="307421" cy="307421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B35B4096-9643-762F-CFA4-EBAA1A0F8635}"/>
              </a:ext>
            </a:extLst>
          </p:cNvPr>
          <p:cNvSpPr/>
          <p:nvPr/>
        </p:nvSpPr>
        <p:spPr>
          <a:xfrm>
            <a:off x="0" y="0"/>
            <a:ext cx="12192000" cy="84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Rectángulo: esquinas redondeadas 36">
            <a:hlinkClick r:id="rId4" action="ppaction://hlinksldjump"/>
            <a:extLst>
              <a:ext uri="{FF2B5EF4-FFF2-40B4-BE49-F238E27FC236}">
                <a16:creationId xmlns:a16="http://schemas.microsoft.com/office/drawing/2014/main" id="{26E497DB-550C-B0E9-E02D-099D920A0AC9}"/>
              </a:ext>
            </a:extLst>
          </p:cNvPr>
          <p:cNvSpPr/>
          <p:nvPr/>
        </p:nvSpPr>
        <p:spPr>
          <a:xfrm>
            <a:off x="107569" y="106604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Logo </a:t>
            </a:r>
            <a:r>
              <a:rPr lang="es-US" sz="1200" dirty="0" err="1">
                <a:solidFill>
                  <a:schemeClr val="tx1"/>
                </a:solidFill>
              </a:rPr>
              <a:t>ViveExplorando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8" name="Rectángulo: esquinas redondeadas 37">
            <a:hlinkClick r:id="rId5" action="ppaction://hlinksldjump"/>
            <a:extLst>
              <a:ext uri="{FF2B5EF4-FFF2-40B4-BE49-F238E27FC236}">
                <a16:creationId xmlns:a16="http://schemas.microsoft.com/office/drawing/2014/main" id="{26495123-CE76-1922-62D3-AEF411FB68CA}"/>
              </a:ext>
            </a:extLst>
          </p:cNvPr>
          <p:cNvSpPr/>
          <p:nvPr/>
        </p:nvSpPr>
        <p:spPr>
          <a:xfrm>
            <a:off x="10780059" y="107576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Iniciar sesión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201DBFDC-0BFA-2483-D63A-8120BE12E704}"/>
              </a:ext>
            </a:extLst>
          </p:cNvPr>
          <p:cNvSpPr/>
          <p:nvPr/>
        </p:nvSpPr>
        <p:spPr>
          <a:xfrm>
            <a:off x="137160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Música</a:t>
            </a:r>
            <a:endParaRPr lang="es-CO" dirty="0">
              <a:solidFill>
                <a:schemeClr val="tx1"/>
              </a:solidFill>
            </a:endParaRPr>
          </a:p>
        </p:txBody>
      </p:sp>
      <p:graphicFrame>
        <p:nvGraphicFramePr>
          <p:cNvPr id="40" name="Tabla 22">
            <a:extLst>
              <a:ext uri="{FF2B5EF4-FFF2-40B4-BE49-F238E27FC236}">
                <a16:creationId xmlns:a16="http://schemas.microsoft.com/office/drawing/2014/main" id="{6D6129DA-ED40-025F-6B1D-59E25CAF8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465352"/>
              </p:ext>
            </p:extLst>
          </p:nvPr>
        </p:nvGraphicFramePr>
        <p:xfrm>
          <a:off x="8402279" y="941007"/>
          <a:ext cx="362025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79">
                  <a:extLst>
                    <a:ext uri="{9D8B030D-6E8A-4147-A177-3AD203B41FA5}">
                      <a16:colId xmlns:a16="http://schemas.microsoft.com/office/drawing/2014/main" val="2525741543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618423509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1044619813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2712364608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1477846105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3242744047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1708347186"/>
                    </a:ext>
                  </a:extLst>
                </a:gridCol>
              </a:tblGrid>
              <a:tr h="222837">
                <a:tc gridSpan="7">
                  <a:txBody>
                    <a:bodyPr/>
                    <a:lstStyle/>
                    <a:p>
                      <a:pPr algn="ctr"/>
                      <a:r>
                        <a:rPr lang="es-US" dirty="0">
                          <a:hlinkClick r:id="rId6" action="ppaction://hlinksldjump"/>
                        </a:rPr>
                        <a:t>Agosto 2023</a:t>
                      </a:r>
                      <a:endParaRPr lang="es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72419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J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15558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13255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87471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21947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634842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30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45298"/>
                  </a:ext>
                </a:extLst>
              </a:tr>
            </a:tbl>
          </a:graphicData>
        </a:graphic>
      </p:graphicFrame>
      <p:sp>
        <p:nvSpPr>
          <p:cNvPr id="41" name="Rectángulo 40">
            <a:extLst>
              <a:ext uri="{FF2B5EF4-FFF2-40B4-BE49-F238E27FC236}">
                <a16:creationId xmlns:a16="http://schemas.microsoft.com/office/drawing/2014/main" id="{F305034A-DA52-4888-3410-5A1006749709}"/>
              </a:ext>
            </a:extLst>
          </p:cNvPr>
          <p:cNvSpPr/>
          <p:nvPr/>
        </p:nvSpPr>
        <p:spPr>
          <a:xfrm>
            <a:off x="138951" y="954607"/>
            <a:ext cx="8157882" cy="181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Experiencias destacadas </a:t>
            </a:r>
            <a:endParaRPr lang="es-CO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E5A5E792-E8A8-BE9A-3876-3F129F7B2164}"/>
              </a:ext>
            </a:extLst>
          </p:cNvPr>
          <p:cNvSpPr/>
          <p:nvPr/>
        </p:nvSpPr>
        <p:spPr>
          <a:xfrm flipH="1" flipV="1">
            <a:off x="4126452" y="255270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ADA98B2-0FE3-20CB-0293-C70316BD8A4C}"/>
              </a:ext>
            </a:extLst>
          </p:cNvPr>
          <p:cNvSpPr/>
          <p:nvPr/>
        </p:nvSpPr>
        <p:spPr>
          <a:xfrm flipH="1" flipV="1">
            <a:off x="4414778" y="255270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46447AA9-09B1-8625-1CFE-ED059B8A2843}"/>
              </a:ext>
            </a:extLst>
          </p:cNvPr>
          <p:cNvSpPr/>
          <p:nvPr/>
        </p:nvSpPr>
        <p:spPr>
          <a:xfrm flipH="1" flipV="1">
            <a:off x="3838126" y="2552700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5BBD719-CA9F-33F6-CADE-212861F74E47}"/>
              </a:ext>
            </a:extLst>
          </p:cNvPr>
          <p:cNvSpPr/>
          <p:nvPr/>
        </p:nvSpPr>
        <p:spPr>
          <a:xfrm>
            <a:off x="2178780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Cine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59338A88-D30E-039A-6255-019D4D4F8634}"/>
              </a:ext>
            </a:extLst>
          </p:cNvPr>
          <p:cNvSpPr/>
          <p:nvPr/>
        </p:nvSpPr>
        <p:spPr>
          <a:xfrm>
            <a:off x="4217892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Teatro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F24749D-EF27-448E-1805-4FC55B905128}"/>
              </a:ext>
            </a:extLst>
          </p:cNvPr>
          <p:cNvSpPr/>
          <p:nvPr/>
        </p:nvSpPr>
        <p:spPr>
          <a:xfrm>
            <a:off x="6257004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Deporte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75094F04-B40D-9884-1EC2-1EE3DD61882D}"/>
              </a:ext>
            </a:extLst>
          </p:cNvPr>
          <p:cNvSpPr/>
          <p:nvPr/>
        </p:nvSpPr>
        <p:spPr>
          <a:xfrm>
            <a:off x="137160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Comida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6BF29D87-F89F-BE3F-1E3A-4307F80CDD4B}"/>
              </a:ext>
            </a:extLst>
          </p:cNvPr>
          <p:cNvSpPr/>
          <p:nvPr/>
        </p:nvSpPr>
        <p:spPr>
          <a:xfrm>
            <a:off x="2178780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Hotel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D03AFF21-7F89-AA80-BF96-6F38D7E9EC0C}"/>
              </a:ext>
            </a:extLst>
          </p:cNvPr>
          <p:cNvSpPr/>
          <p:nvPr/>
        </p:nvSpPr>
        <p:spPr>
          <a:xfrm>
            <a:off x="4217892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Museo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446FF32E-7147-510D-21D2-9E26652A8934}"/>
              </a:ext>
            </a:extLst>
          </p:cNvPr>
          <p:cNvSpPr/>
          <p:nvPr/>
        </p:nvSpPr>
        <p:spPr>
          <a:xfrm>
            <a:off x="6257004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Otros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5112D16A-48D9-071D-F222-C9B4FBE39ECD}"/>
              </a:ext>
            </a:extLst>
          </p:cNvPr>
          <p:cNvCxnSpPr>
            <a:cxnSpLocks/>
          </p:cNvCxnSpPr>
          <p:nvPr/>
        </p:nvCxnSpPr>
        <p:spPr>
          <a:xfrm>
            <a:off x="137160" y="3984141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43842E24-325E-655C-A9C8-4F24EA76E62A}"/>
              </a:ext>
            </a:extLst>
          </p:cNvPr>
          <p:cNvSpPr txBox="1"/>
          <p:nvPr/>
        </p:nvSpPr>
        <p:spPr>
          <a:xfrm>
            <a:off x="147910" y="3600976"/>
            <a:ext cx="1189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Experiencias más populares</a:t>
            </a:r>
            <a:endParaRPr lang="es-CO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E24064B4-822D-59D3-4ED2-999E655CE436}"/>
              </a:ext>
            </a:extLst>
          </p:cNvPr>
          <p:cNvSpPr/>
          <p:nvPr/>
        </p:nvSpPr>
        <p:spPr>
          <a:xfrm>
            <a:off x="147917" y="411207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E114AAEC-DAFE-CC70-0708-117FB6F5CDA9}"/>
              </a:ext>
            </a:extLst>
          </p:cNvPr>
          <p:cNvSpPr/>
          <p:nvPr/>
        </p:nvSpPr>
        <p:spPr>
          <a:xfrm rot="10800000" flipH="1" flipV="1">
            <a:off x="147915" y="411207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AE1DBC9-9EEC-7230-1452-5B21809CCCDC}"/>
              </a:ext>
            </a:extLst>
          </p:cNvPr>
          <p:cNvSpPr txBox="1"/>
          <p:nvPr/>
        </p:nvSpPr>
        <p:spPr>
          <a:xfrm>
            <a:off x="147910" y="471831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BB81A87-5399-53B2-ED2C-5A11AE516D96}"/>
              </a:ext>
            </a:extLst>
          </p:cNvPr>
          <p:cNvSpPr/>
          <p:nvPr/>
        </p:nvSpPr>
        <p:spPr>
          <a:xfrm>
            <a:off x="9300886" y="411207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57803151-69AA-D779-E8A6-F055F4CDADDC}"/>
              </a:ext>
            </a:extLst>
          </p:cNvPr>
          <p:cNvSpPr/>
          <p:nvPr/>
        </p:nvSpPr>
        <p:spPr>
          <a:xfrm rot="10800000" flipH="1" flipV="1">
            <a:off x="9300884" y="411207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9EC8A7A-640B-DF70-B3BF-2605C5F17A8D}"/>
              </a:ext>
            </a:extLst>
          </p:cNvPr>
          <p:cNvSpPr txBox="1"/>
          <p:nvPr/>
        </p:nvSpPr>
        <p:spPr>
          <a:xfrm>
            <a:off x="9300879" y="471831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2A1D2168-CE0D-0F83-B841-C466BE35A06F}"/>
              </a:ext>
            </a:extLst>
          </p:cNvPr>
          <p:cNvSpPr/>
          <p:nvPr/>
        </p:nvSpPr>
        <p:spPr>
          <a:xfrm>
            <a:off x="3185307" y="4092755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5CCCCC0E-4482-A867-312C-0F96D07600CD}"/>
              </a:ext>
            </a:extLst>
          </p:cNvPr>
          <p:cNvSpPr/>
          <p:nvPr/>
        </p:nvSpPr>
        <p:spPr>
          <a:xfrm rot="10800000" flipH="1" flipV="1">
            <a:off x="3185305" y="4092748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7BC8F95-0111-3D96-7451-D7656AB3CFC3}"/>
              </a:ext>
            </a:extLst>
          </p:cNvPr>
          <p:cNvSpPr txBox="1"/>
          <p:nvPr/>
        </p:nvSpPr>
        <p:spPr>
          <a:xfrm>
            <a:off x="3185300" y="4698991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36C046BC-8192-8310-5EA5-6D4123E5E933}"/>
              </a:ext>
            </a:extLst>
          </p:cNvPr>
          <p:cNvSpPr/>
          <p:nvPr/>
        </p:nvSpPr>
        <p:spPr>
          <a:xfrm>
            <a:off x="6222727" y="411207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72A1982B-11D3-B8C0-8678-2BD66AB86CDE}"/>
              </a:ext>
            </a:extLst>
          </p:cNvPr>
          <p:cNvSpPr/>
          <p:nvPr/>
        </p:nvSpPr>
        <p:spPr>
          <a:xfrm rot="10800000" flipH="1" flipV="1">
            <a:off x="6222725" y="411207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EB415B7-BCDD-8629-89B9-700214F5A971}"/>
              </a:ext>
            </a:extLst>
          </p:cNvPr>
          <p:cNvSpPr txBox="1"/>
          <p:nvPr/>
        </p:nvSpPr>
        <p:spPr>
          <a:xfrm>
            <a:off x="6222720" y="471831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74" name="Triángulo isósceles 73">
            <a:extLst>
              <a:ext uri="{FF2B5EF4-FFF2-40B4-BE49-F238E27FC236}">
                <a16:creationId xmlns:a16="http://schemas.microsoft.com/office/drawing/2014/main" id="{7EB6E4CD-CFD3-43FE-1CD6-8EABC8B1055A}"/>
              </a:ext>
            </a:extLst>
          </p:cNvPr>
          <p:cNvSpPr/>
          <p:nvPr/>
        </p:nvSpPr>
        <p:spPr>
          <a:xfrm rot="16046563">
            <a:off x="229452" y="1676634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Triángulo isósceles 74">
            <a:extLst>
              <a:ext uri="{FF2B5EF4-FFF2-40B4-BE49-F238E27FC236}">
                <a16:creationId xmlns:a16="http://schemas.microsoft.com/office/drawing/2014/main" id="{BE2DDC38-292F-3D9F-5F26-219259CF3511}"/>
              </a:ext>
            </a:extLst>
          </p:cNvPr>
          <p:cNvSpPr/>
          <p:nvPr/>
        </p:nvSpPr>
        <p:spPr>
          <a:xfrm rot="5400000">
            <a:off x="7678656" y="1748043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Rectángulo: esquinas redondeadas 75">
            <a:hlinkClick r:id="rId7" action="ppaction://hlinksldjump"/>
            <a:extLst>
              <a:ext uri="{FF2B5EF4-FFF2-40B4-BE49-F238E27FC236}">
                <a16:creationId xmlns:a16="http://schemas.microsoft.com/office/drawing/2014/main" id="{E94E77DA-7968-C6D5-C27D-A95F56CF42F8}"/>
              </a:ext>
            </a:extLst>
          </p:cNvPr>
          <p:cNvSpPr/>
          <p:nvPr/>
        </p:nvSpPr>
        <p:spPr>
          <a:xfrm>
            <a:off x="9368119" y="103863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Registrarse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391D55C5-C535-82CB-507A-A7F773E3641C}"/>
              </a:ext>
            </a:extLst>
          </p:cNvPr>
          <p:cNvGrpSpPr/>
          <p:nvPr/>
        </p:nvGrpSpPr>
        <p:grpSpPr>
          <a:xfrm>
            <a:off x="1519516" y="103863"/>
            <a:ext cx="6776600" cy="632012"/>
            <a:chOff x="1519516" y="107576"/>
            <a:chExt cx="7741013" cy="632012"/>
          </a:xfrm>
        </p:grpSpPr>
        <p:sp>
          <p:nvSpPr>
            <p:cNvPr id="78" name="Rectángulo: esquinas redondeadas 77">
              <a:extLst>
                <a:ext uri="{FF2B5EF4-FFF2-40B4-BE49-F238E27FC236}">
                  <a16:creationId xmlns:a16="http://schemas.microsoft.com/office/drawing/2014/main" id="{B740401E-BA23-49FF-AD7E-4FEEE1767A27}"/>
                </a:ext>
              </a:extLst>
            </p:cNvPr>
            <p:cNvSpPr/>
            <p:nvPr/>
          </p:nvSpPr>
          <p:spPr>
            <a:xfrm>
              <a:off x="1519516" y="107576"/>
              <a:ext cx="7741013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US" dirty="0">
                  <a:solidFill>
                    <a:schemeClr val="tx1"/>
                  </a:solidFill>
                </a:rPr>
                <a:t>Buscar experiencias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pic>
          <p:nvPicPr>
            <p:cNvPr id="79" name="Gráfico 78" descr="Lupa con relleno sólido">
              <a:hlinkClick r:id="rId8" action="ppaction://hlinksldjump"/>
              <a:extLst>
                <a:ext uri="{FF2B5EF4-FFF2-40B4-BE49-F238E27FC236}">
                  <a16:creationId xmlns:a16="http://schemas.microsoft.com/office/drawing/2014/main" id="{C00EF1CC-39AF-0F22-A58E-41FCCC4AD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51081" y="145349"/>
              <a:ext cx="549682" cy="549682"/>
            </a:xfrm>
            <a:prstGeom prst="rect">
              <a:avLst/>
            </a:prstGeom>
          </p:spPr>
        </p:pic>
      </p:grpSp>
      <p:sp>
        <p:nvSpPr>
          <p:cNvPr id="80" name="Elipse 79">
            <a:extLst>
              <a:ext uri="{FF2B5EF4-FFF2-40B4-BE49-F238E27FC236}">
                <a16:creationId xmlns:a16="http://schemas.microsoft.com/office/drawing/2014/main" id="{B17F262E-BFDF-640B-3E7F-70DC8431EF01}"/>
              </a:ext>
            </a:extLst>
          </p:cNvPr>
          <p:cNvSpPr/>
          <p:nvPr/>
        </p:nvSpPr>
        <p:spPr>
          <a:xfrm>
            <a:off x="8418787" y="1700709"/>
            <a:ext cx="471486" cy="319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E8E63B1B-AE83-9968-F200-20E8D4840B34}"/>
              </a:ext>
            </a:extLst>
          </p:cNvPr>
          <p:cNvGrpSpPr/>
          <p:nvPr/>
        </p:nvGrpSpPr>
        <p:grpSpPr>
          <a:xfrm>
            <a:off x="0" y="4548966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49EB3A23-7853-3042-FDF7-F71CA548E93D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3" name="Medio marco 82">
              <a:extLst>
                <a:ext uri="{FF2B5EF4-FFF2-40B4-BE49-F238E27FC236}">
                  <a16:creationId xmlns:a16="http://schemas.microsoft.com/office/drawing/2014/main" id="{CFFF8461-64A1-8BD1-DA31-99FABEB48D33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D29FE222-6A97-74FC-4120-9399EDB35F3B}"/>
              </a:ext>
            </a:extLst>
          </p:cNvPr>
          <p:cNvGrpSpPr/>
          <p:nvPr/>
        </p:nvGrpSpPr>
        <p:grpSpPr>
          <a:xfrm rot="10643534">
            <a:off x="11777151" y="4548966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C2D9C765-07C4-DA92-8F00-B874A62575B7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6" name="Medio marco 85">
              <a:extLst>
                <a:ext uri="{FF2B5EF4-FFF2-40B4-BE49-F238E27FC236}">
                  <a16:creationId xmlns:a16="http://schemas.microsoft.com/office/drawing/2014/main" id="{D4E6EA0E-A2CF-5D0D-6361-8EADE4AC90DF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pic>
        <p:nvPicPr>
          <p:cNvPr id="87" name="Gráfico 86" descr="Insignia de corazón con relleno sólido">
            <a:extLst>
              <a:ext uri="{FF2B5EF4-FFF2-40B4-BE49-F238E27FC236}">
                <a16:creationId xmlns:a16="http://schemas.microsoft.com/office/drawing/2014/main" id="{E174AEC1-9C5E-10D1-D313-73828DC81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3655" y="4102630"/>
            <a:ext cx="307421" cy="307421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5C8ACA1E-7647-BAF7-04A5-AAD66AF2023C}"/>
              </a:ext>
            </a:extLst>
          </p:cNvPr>
          <p:cNvGrpSpPr/>
          <p:nvPr/>
        </p:nvGrpSpPr>
        <p:grpSpPr>
          <a:xfrm>
            <a:off x="8377537" y="40812"/>
            <a:ext cx="909154" cy="695063"/>
            <a:chOff x="8377537" y="40076"/>
            <a:chExt cx="909154" cy="695063"/>
          </a:xfrm>
        </p:grpSpPr>
        <p:sp>
          <p:nvSpPr>
            <p:cNvPr id="89" name="Rectángulo: esquinas redondeadas 88">
              <a:hlinkClick r:id="rId11" action="ppaction://hlinksldjump"/>
              <a:extLst>
                <a:ext uri="{FF2B5EF4-FFF2-40B4-BE49-F238E27FC236}">
                  <a16:creationId xmlns:a16="http://schemas.microsoft.com/office/drawing/2014/main" id="{FF51D9DC-B7F5-3787-744B-5F6A3715DD9D}"/>
                </a:ext>
              </a:extLst>
            </p:cNvPr>
            <p:cNvSpPr/>
            <p:nvPr/>
          </p:nvSpPr>
          <p:spPr>
            <a:xfrm>
              <a:off x="8377537" y="103127"/>
              <a:ext cx="909154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s-US" sz="1400" dirty="0">
                  <a:solidFill>
                    <a:schemeClr val="tx1"/>
                  </a:solidFill>
                </a:rPr>
                <a:t>Favoritos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pic>
          <p:nvPicPr>
            <p:cNvPr id="90" name="Gráfico 89" descr="Corazón con relleno sólido">
              <a:extLst>
                <a:ext uri="{FF2B5EF4-FFF2-40B4-BE49-F238E27FC236}">
                  <a16:creationId xmlns:a16="http://schemas.microsoft.com/office/drawing/2014/main" id="{A70AA381-AC28-6FA5-570F-96760F5FA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76980" y="40076"/>
              <a:ext cx="521900" cy="521900"/>
            </a:xfrm>
            <a:prstGeom prst="rect">
              <a:avLst/>
            </a:prstGeom>
          </p:spPr>
        </p:pic>
      </p:grpSp>
      <p:pic>
        <p:nvPicPr>
          <p:cNvPr id="91" name="Gráfico 90" descr="Insignia de corazón con relleno sólido">
            <a:extLst>
              <a:ext uri="{FF2B5EF4-FFF2-40B4-BE49-F238E27FC236}">
                <a16:creationId xmlns:a16="http://schemas.microsoft.com/office/drawing/2014/main" id="{2B1C0B26-75EC-D15B-AF0F-90F156498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8639" y="4113713"/>
            <a:ext cx="307421" cy="307421"/>
          </a:xfrm>
          <a:prstGeom prst="rect">
            <a:avLst/>
          </a:prstGeom>
        </p:spPr>
      </p:pic>
      <p:pic>
        <p:nvPicPr>
          <p:cNvPr id="92" name="Gráfico 91" descr="Insignia de corazón con relleno sólido">
            <a:extLst>
              <a:ext uri="{FF2B5EF4-FFF2-40B4-BE49-F238E27FC236}">
                <a16:creationId xmlns:a16="http://schemas.microsoft.com/office/drawing/2014/main" id="{EF10695D-3C01-0C94-C280-696D088D1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4530" y="4113712"/>
            <a:ext cx="307421" cy="307421"/>
          </a:xfrm>
          <a:prstGeom prst="rect">
            <a:avLst/>
          </a:prstGeom>
        </p:spPr>
      </p:pic>
      <p:pic>
        <p:nvPicPr>
          <p:cNvPr id="93" name="Gráfico 92" descr="Insignia de corazón con relleno sólido">
            <a:extLst>
              <a:ext uri="{FF2B5EF4-FFF2-40B4-BE49-F238E27FC236}">
                <a16:creationId xmlns:a16="http://schemas.microsoft.com/office/drawing/2014/main" id="{C61D77DB-1B1F-210A-6FBA-83C8C3FC6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111" y="4131271"/>
            <a:ext cx="307421" cy="307421"/>
          </a:xfrm>
          <a:prstGeom prst="rect">
            <a:avLst/>
          </a:prstGeom>
        </p:spPr>
      </p:pic>
      <p:sp>
        <p:nvSpPr>
          <p:cNvPr id="94" name="Rectángulo 93">
            <a:extLst>
              <a:ext uri="{FF2B5EF4-FFF2-40B4-BE49-F238E27FC236}">
                <a16:creationId xmlns:a16="http://schemas.microsoft.com/office/drawing/2014/main" id="{37C802DF-A8B9-DFB7-CEC4-0F7813D2F75F}"/>
              </a:ext>
            </a:extLst>
          </p:cNvPr>
          <p:cNvSpPr/>
          <p:nvPr/>
        </p:nvSpPr>
        <p:spPr>
          <a:xfrm>
            <a:off x="3838126" y="141636"/>
            <a:ext cx="4812432" cy="6444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268B0517-0ABC-42AD-499E-CE33B1CE0B25}"/>
              </a:ext>
            </a:extLst>
          </p:cNvPr>
          <p:cNvSpPr/>
          <p:nvPr/>
        </p:nvSpPr>
        <p:spPr>
          <a:xfrm>
            <a:off x="4414997" y="3236143"/>
            <a:ext cx="3862317" cy="43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S" dirty="0"/>
              <a:t>Nombre de usuario</a:t>
            </a:r>
            <a:endParaRPr lang="es-CO" dirty="0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6AF3726D-5C14-BE6C-BE57-705D2581F2CA}"/>
              </a:ext>
            </a:extLst>
          </p:cNvPr>
          <p:cNvSpPr/>
          <p:nvPr/>
        </p:nvSpPr>
        <p:spPr>
          <a:xfrm>
            <a:off x="4414996" y="3761086"/>
            <a:ext cx="3862317" cy="43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S" dirty="0"/>
              <a:t>Correo electrónico</a:t>
            </a:r>
            <a:endParaRPr lang="es-CO" dirty="0"/>
          </a:p>
        </p:txBody>
      </p:sp>
      <p:sp>
        <p:nvSpPr>
          <p:cNvPr id="97" name="Rectángulo: esquinas redondeadas 96">
            <a:extLst>
              <a:ext uri="{FF2B5EF4-FFF2-40B4-BE49-F238E27FC236}">
                <a16:creationId xmlns:a16="http://schemas.microsoft.com/office/drawing/2014/main" id="{43754BA4-5CC0-CCCF-2476-EF8D88096794}"/>
              </a:ext>
            </a:extLst>
          </p:cNvPr>
          <p:cNvSpPr/>
          <p:nvPr/>
        </p:nvSpPr>
        <p:spPr>
          <a:xfrm>
            <a:off x="4974553" y="1337114"/>
            <a:ext cx="2743200" cy="1828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es-US" dirty="0" err="1">
                <a:solidFill>
                  <a:schemeClr val="tx1"/>
                </a:solidFill>
              </a:rPr>
              <a:t>ViveExplorando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90CBC3CE-D50A-4470-1345-61A944C58BAB}"/>
              </a:ext>
            </a:extLst>
          </p:cNvPr>
          <p:cNvSpPr/>
          <p:nvPr/>
        </p:nvSpPr>
        <p:spPr>
          <a:xfrm>
            <a:off x="4414995" y="5470615"/>
            <a:ext cx="3862317" cy="43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Registrarme</a:t>
            </a:r>
            <a:endParaRPr lang="es-CO" dirty="0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EA53D6A0-6400-D570-2E65-C6DB924EB7B1}"/>
              </a:ext>
            </a:extLst>
          </p:cNvPr>
          <p:cNvSpPr/>
          <p:nvPr/>
        </p:nvSpPr>
        <p:spPr>
          <a:xfrm>
            <a:off x="4414995" y="5931300"/>
            <a:ext cx="2236857" cy="216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accent1"/>
                </a:solidFill>
              </a:rPr>
              <a:t>¿Ya tienes cuenta?</a:t>
            </a:r>
            <a:endParaRPr lang="es-CO" dirty="0">
              <a:solidFill>
                <a:schemeClr val="accent1"/>
              </a:solidFill>
            </a:endParaRP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A27FD0D3-9CD0-ACFD-5014-AD42108C11E6}"/>
              </a:ext>
            </a:extLst>
          </p:cNvPr>
          <p:cNvSpPr/>
          <p:nvPr/>
        </p:nvSpPr>
        <p:spPr>
          <a:xfrm>
            <a:off x="6651852" y="5931300"/>
            <a:ext cx="1625460" cy="216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accent1"/>
                </a:solidFill>
              </a:rPr>
              <a:t>Ingresar</a:t>
            </a:r>
            <a:endParaRPr lang="es-CO" b="1" dirty="0">
              <a:solidFill>
                <a:schemeClr val="accent1"/>
              </a:solidFill>
            </a:endParaRP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55F1C982-0FF5-EB07-8AFB-CF7A216A26EF}"/>
              </a:ext>
            </a:extLst>
          </p:cNvPr>
          <p:cNvSpPr/>
          <p:nvPr/>
        </p:nvSpPr>
        <p:spPr>
          <a:xfrm>
            <a:off x="4414995" y="4281101"/>
            <a:ext cx="3862317" cy="43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S" dirty="0"/>
              <a:t>Número de teléfono</a:t>
            </a:r>
            <a:endParaRPr lang="es-CO" dirty="0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2FA1FEEA-1ABB-1AAE-503C-66572DD04D8E}"/>
              </a:ext>
            </a:extLst>
          </p:cNvPr>
          <p:cNvSpPr/>
          <p:nvPr/>
        </p:nvSpPr>
        <p:spPr>
          <a:xfrm>
            <a:off x="4414995" y="4801116"/>
            <a:ext cx="3862317" cy="43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S" dirty="0"/>
              <a:t>contraseña</a:t>
            </a:r>
            <a:endParaRPr lang="es-CO" dirty="0"/>
          </a:p>
        </p:txBody>
      </p:sp>
      <p:pic>
        <p:nvPicPr>
          <p:cNvPr id="103" name="Imagen 102" descr="Icono&#10;&#10;Descripción generada automáticamente">
            <a:extLst>
              <a:ext uri="{FF2B5EF4-FFF2-40B4-BE49-F238E27FC236}">
                <a16:creationId xmlns:a16="http://schemas.microsoft.com/office/drawing/2014/main" id="{CA51F637-17A6-C9AA-F5C2-66DCCE7976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864712" y="4831917"/>
            <a:ext cx="371452" cy="371713"/>
          </a:xfrm>
          <a:prstGeom prst="rect">
            <a:avLst/>
          </a:prstGeom>
        </p:spPr>
      </p:pic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C99BAA8-BBB1-B752-255A-8A3EA16AEC3E}"/>
              </a:ext>
            </a:extLst>
          </p:cNvPr>
          <p:cNvSpPr txBox="1"/>
          <p:nvPr/>
        </p:nvSpPr>
        <p:spPr>
          <a:xfrm>
            <a:off x="4414996" y="683206"/>
            <a:ext cx="386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Registrarte en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1177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117B860-75A2-401E-078E-D209D64CD950}"/>
              </a:ext>
            </a:extLst>
          </p:cNvPr>
          <p:cNvCxnSpPr>
            <a:cxnSpLocks/>
          </p:cNvCxnSpPr>
          <p:nvPr/>
        </p:nvCxnSpPr>
        <p:spPr>
          <a:xfrm>
            <a:off x="96819" y="6029469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1A977FA-86BE-C7A3-5A57-9C7886ED2BEC}"/>
              </a:ext>
            </a:extLst>
          </p:cNvPr>
          <p:cNvSpPr txBox="1"/>
          <p:nvPr/>
        </p:nvSpPr>
        <p:spPr>
          <a:xfrm>
            <a:off x="107569" y="5646304"/>
            <a:ext cx="1189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Experiencias de hoy</a:t>
            </a:r>
            <a:endParaRPr lang="es-C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3308F7C-19A9-D9CF-6903-60C68E0360CF}"/>
              </a:ext>
            </a:extLst>
          </p:cNvPr>
          <p:cNvSpPr/>
          <p:nvPr/>
        </p:nvSpPr>
        <p:spPr>
          <a:xfrm>
            <a:off x="107576" y="615740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586AB01-EF7E-78B3-E376-0CDE743DF7DD}"/>
              </a:ext>
            </a:extLst>
          </p:cNvPr>
          <p:cNvSpPr/>
          <p:nvPr/>
        </p:nvSpPr>
        <p:spPr>
          <a:xfrm rot="10800000" flipH="1" flipV="1">
            <a:off x="107574" y="615739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7BBFE3-F469-8D6E-6156-912525994A02}"/>
              </a:ext>
            </a:extLst>
          </p:cNvPr>
          <p:cNvSpPr txBox="1"/>
          <p:nvPr/>
        </p:nvSpPr>
        <p:spPr>
          <a:xfrm>
            <a:off x="107569" y="676364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6A5D8CE-4987-4A1A-22F3-1F2C155BFBF6}"/>
              </a:ext>
            </a:extLst>
          </p:cNvPr>
          <p:cNvSpPr/>
          <p:nvPr/>
        </p:nvSpPr>
        <p:spPr>
          <a:xfrm>
            <a:off x="9260545" y="615740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9133825B-43EC-3EB5-85A5-723CB4511AB7}"/>
              </a:ext>
            </a:extLst>
          </p:cNvPr>
          <p:cNvSpPr/>
          <p:nvPr/>
        </p:nvSpPr>
        <p:spPr>
          <a:xfrm rot="10800000" flipH="1" flipV="1">
            <a:off x="9260543" y="615739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CBF1FB2-5169-553C-5914-2F54FB589C49}"/>
              </a:ext>
            </a:extLst>
          </p:cNvPr>
          <p:cNvSpPr txBox="1"/>
          <p:nvPr/>
        </p:nvSpPr>
        <p:spPr>
          <a:xfrm>
            <a:off x="9260538" y="676364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32404D9-7940-F5BD-4B80-E09478A0A0E2}"/>
              </a:ext>
            </a:extLst>
          </p:cNvPr>
          <p:cNvSpPr/>
          <p:nvPr/>
        </p:nvSpPr>
        <p:spPr>
          <a:xfrm>
            <a:off x="3144966" y="6138083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DD57D15-74E1-966E-8B37-2CC0E5AFFE9C}"/>
              </a:ext>
            </a:extLst>
          </p:cNvPr>
          <p:cNvSpPr/>
          <p:nvPr/>
        </p:nvSpPr>
        <p:spPr>
          <a:xfrm rot="10800000" flipH="1" flipV="1">
            <a:off x="3144964" y="6138076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6C81CFF-8C42-8FBB-78DF-9F0D23796C26}"/>
              </a:ext>
            </a:extLst>
          </p:cNvPr>
          <p:cNvSpPr txBox="1"/>
          <p:nvPr/>
        </p:nvSpPr>
        <p:spPr>
          <a:xfrm>
            <a:off x="3144959" y="6744319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30478C0-572C-2A20-1C2B-8486B41252EA}"/>
              </a:ext>
            </a:extLst>
          </p:cNvPr>
          <p:cNvSpPr/>
          <p:nvPr/>
        </p:nvSpPr>
        <p:spPr>
          <a:xfrm>
            <a:off x="6182386" y="615740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DFE0D8E-5743-64E1-3A49-768795583202}"/>
              </a:ext>
            </a:extLst>
          </p:cNvPr>
          <p:cNvSpPr/>
          <p:nvPr/>
        </p:nvSpPr>
        <p:spPr>
          <a:xfrm rot="10800000" flipH="1" flipV="1">
            <a:off x="6182384" y="615739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5BA55A6-EB8D-E468-8529-AEFAC4FE3C17}"/>
              </a:ext>
            </a:extLst>
          </p:cNvPr>
          <p:cNvSpPr txBox="1"/>
          <p:nvPr/>
        </p:nvSpPr>
        <p:spPr>
          <a:xfrm>
            <a:off x="6182379" y="676364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F230073-300E-37AB-FBC5-02AC466CA4AA}"/>
              </a:ext>
            </a:extLst>
          </p:cNvPr>
          <p:cNvGrpSpPr/>
          <p:nvPr/>
        </p:nvGrpSpPr>
        <p:grpSpPr>
          <a:xfrm rot="10643534">
            <a:off x="11736810" y="6594294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0BFDA557-E2C5-C8AE-D285-864AFB6E2DA6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Medio marco 37">
              <a:extLst>
                <a:ext uri="{FF2B5EF4-FFF2-40B4-BE49-F238E27FC236}">
                  <a16:creationId xmlns:a16="http://schemas.microsoft.com/office/drawing/2014/main" id="{B73102DB-91EA-E49C-51DD-197F905BBF2F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pic>
        <p:nvPicPr>
          <p:cNvPr id="39" name="Gráfico 38" descr="Insignia de corazón con relleno sólido">
            <a:extLst>
              <a:ext uri="{FF2B5EF4-FFF2-40B4-BE49-F238E27FC236}">
                <a16:creationId xmlns:a16="http://schemas.microsoft.com/office/drawing/2014/main" id="{C42F2210-3B9D-08E9-6CD6-FDF7EF5EF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3314" y="6147958"/>
            <a:ext cx="307421" cy="307421"/>
          </a:xfrm>
          <a:prstGeom prst="rect">
            <a:avLst/>
          </a:prstGeom>
        </p:spPr>
      </p:pic>
      <p:pic>
        <p:nvPicPr>
          <p:cNvPr id="40" name="Gráfico 39" descr="Insignia de corazón con relleno sólido">
            <a:extLst>
              <a:ext uri="{FF2B5EF4-FFF2-40B4-BE49-F238E27FC236}">
                <a16:creationId xmlns:a16="http://schemas.microsoft.com/office/drawing/2014/main" id="{C5EC83FB-E9E6-8E2A-EF5C-D3E8BC94D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8298" y="6159041"/>
            <a:ext cx="307421" cy="307421"/>
          </a:xfrm>
          <a:prstGeom prst="rect">
            <a:avLst/>
          </a:prstGeom>
        </p:spPr>
      </p:pic>
      <p:pic>
        <p:nvPicPr>
          <p:cNvPr id="41" name="Gráfico 40" descr="Insignia de corazón con relleno sólido">
            <a:extLst>
              <a:ext uri="{FF2B5EF4-FFF2-40B4-BE49-F238E27FC236}">
                <a16:creationId xmlns:a16="http://schemas.microsoft.com/office/drawing/2014/main" id="{A4BD3352-9CCD-4A3F-1418-79119898B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4189" y="6159040"/>
            <a:ext cx="307421" cy="307421"/>
          </a:xfrm>
          <a:prstGeom prst="rect">
            <a:avLst/>
          </a:prstGeom>
        </p:spPr>
      </p:pic>
      <p:pic>
        <p:nvPicPr>
          <p:cNvPr id="42" name="Gráfico 41" descr="Insignia de corazón con relleno sólido">
            <a:extLst>
              <a:ext uri="{FF2B5EF4-FFF2-40B4-BE49-F238E27FC236}">
                <a16:creationId xmlns:a16="http://schemas.microsoft.com/office/drawing/2014/main" id="{831F6175-AA8F-B489-7F52-D426A26F8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4770" y="6176599"/>
            <a:ext cx="307421" cy="307421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505BEDB0-B495-2803-1E44-C3585E292308}"/>
              </a:ext>
            </a:extLst>
          </p:cNvPr>
          <p:cNvSpPr/>
          <p:nvPr/>
        </p:nvSpPr>
        <p:spPr>
          <a:xfrm>
            <a:off x="0" y="0"/>
            <a:ext cx="12192000" cy="84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: esquinas redondeadas 45">
            <a:hlinkClick r:id="rId4" action="ppaction://hlinksldjump"/>
            <a:extLst>
              <a:ext uri="{FF2B5EF4-FFF2-40B4-BE49-F238E27FC236}">
                <a16:creationId xmlns:a16="http://schemas.microsoft.com/office/drawing/2014/main" id="{68640008-9428-64DA-71EA-8B9AEE5FCE1B}"/>
              </a:ext>
            </a:extLst>
          </p:cNvPr>
          <p:cNvSpPr/>
          <p:nvPr/>
        </p:nvSpPr>
        <p:spPr>
          <a:xfrm>
            <a:off x="107569" y="106604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Logo </a:t>
            </a:r>
            <a:r>
              <a:rPr lang="es-US" sz="1200" dirty="0" err="1">
                <a:solidFill>
                  <a:schemeClr val="tx1"/>
                </a:solidFill>
              </a:rPr>
              <a:t>ViveExplorando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48" name="Rectángulo: esquinas redondeadas 47">
            <a:hlinkClick r:id="rId5" action="ppaction://hlinksldjump"/>
            <a:extLst>
              <a:ext uri="{FF2B5EF4-FFF2-40B4-BE49-F238E27FC236}">
                <a16:creationId xmlns:a16="http://schemas.microsoft.com/office/drawing/2014/main" id="{748756A2-5713-E6FE-CE47-30C806E0C6FB}"/>
              </a:ext>
            </a:extLst>
          </p:cNvPr>
          <p:cNvSpPr/>
          <p:nvPr/>
        </p:nvSpPr>
        <p:spPr>
          <a:xfrm>
            <a:off x="10780059" y="107576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Iniciar sesión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34EED7A5-F553-A90A-9A68-D053CF39E5F1}"/>
              </a:ext>
            </a:extLst>
          </p:cNvPr>
          <p:cNvSpPr/>
          <p:nvPr/>
        </p:nvSpPr>
        <p:spPr>
          <a:xfrm>
            <a:off x="137160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Música</a:t>
            </a:r>
            <a:endParaRPr lang="es-CO" dirty="0">
              <a:solidFill>
                <a:schemeClr val="tx1"/>
              </a:solidFill>
            </a:endParaRPr>
          </a:p>
        </p:txBody>
      </p:sp>
      <p:graphicFrame>
        <p:nvGraphicFramePr>
          <p:cNvPr id="50" name="Tabla 22">
            <a:extLst>
              <a:ext uri="{FF2B5EF4-FFF2-40B4-BE49-F238E27FC236}">
                <a16:creationId xmlns:a16="http://schemas.microsoft.com/office/drawing/2014/main" id="{8F35E37E-B33D-6811-1147-1D69D7ABC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76408"/>
              </p:ext>
            </p:extLst>
          </p:nvPr>
        </p:nvGraphicFramePr>
        <p:xfrm>
          <a:off x="8402279" y="941007"/>
          <a:ext cx="362025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79">
                  <a:extLst>
                    <a:ext uri="{9D8B030D-6E8A-4147-A177-3AD203B41FA5}">
                      <a16:colId xmlns:a16="http://schemas.microsoft.com/office/drawing/2014/main" val="2525741543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618423509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1044619813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2712364608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1477846105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3242744047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1708347186"/>
                    </a:ext>
                  </a:extLst>
                </a:gridCol>
              </a:tblGrid>
              <a:tr h="222837">
                <a:tc gridSpan="7">
                  <a:txBody>
                    <a:bodyPr/>
                    <a:lstStyle/>
                    <a:p>
                      <a:pPr algn="ctr"/>
                      <a:r>
                        <a:rPr lang="es-US" dirty="0">
                          <a:hlinkClick r:id="rId6" action="ppaction://hlinksldjump"/>
                        </a:rPr>
                        <a:t>Agosto 2023</a:t>
                      </a:r>
                      <a:endParaRPr lang="es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72419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J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15558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13255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87471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21947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634842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30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45298"/>
                  </a:ext>
                </a:extLst>
              </a:tr>
            </a:tbl>
          </a:graphicData>
        </a:graphic>
      </p:graphicFrame>
      <p:sp>
        <p:nvSpPr>
          <p:cNvPr id="53" name="Rectángulo 52">
            <a:extLst>
              <a:ext uri="{FF2B5EF4-FFF2-40B4-BE49-F238E27FC236}">
                <a16:creationId xmlns:a16="http://schemas.microsoft.com/office/drawing/2014/main" id="{D7FFCA4A-C46B-994B-5B1F-95E18DFEE7A8}"/>
              </a:ext>
            </a:extLst>
          </p:cNvPr>
          <p:cNvSpPr/>
          <p:nvPr/>
        </p:nvSpPr>
        <p:spPr>
          <a:xfrm>
            <a:off x="138951" y="954607"/>
            <a:ext cx="8157882" cy="181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Experiencias destacadas </a:t>
            </a:r>
            <a:endParaRPr lang="es-CO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A052D55E-0036-BD25-BEF7-22944EC9F124}"/>
              </a:ext>
            </a:extLst>
          </p:cNvPr>
          <p:cNvSpPr/>
          <p:nvPr/>
        </p:nvSpPr>
        <p:spPr>
          <a:xfrm flipH="1" flipV="1">
            <a:off x="4126452" y="255270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7D09456B-E9AB-ADCF-57F9-384251F7532A}"/>
              </a:ext>
            </a:extLst>
          </p:cNvPr>
          <p:cNvSpPr/>
          <p:nvPr/>
        </p:nvSpPr>
        <p:spPr>
          <a:xfrm flipH="1" flipV="1">
            <a:off x="4414778" y="255270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E02A8FA7-9148-7325-F62C-EA7CBB764B1E}"/>
              </a:ext>
            </a:extLst>
          </p:cNvPr>
          <p:cNvSpPr/>
          <p:nvPr/>
        </p:nvSpPr>
        <p:spPr>
          <a:xfrm flipH="1" flipV="1">
            <a:off x="3838126" y="2552700"/>
            <a:ext cx="182880" cy="1828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1DA9708F-3CD4-E2DC-03EC-7A8341A26538}"/>
              </a:ext>
            </a:extLst>
          </p:cNvPr>
          <p:cNvSpPr/>
          <p:nvPr/>
        </p:nvSpPr>
        <p:spPr>
          <a:xfrm>
            <a:off x="2178780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Cine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EE3D1ED-D005-8265-0588-6014624FCA9A}"/>
              </a:ext>
            </a:extLst>
          </p:cNvPr>
          <p:cNvSpPr/>
          <p:nvPr/>
        </p:nvSpPr>
        <p:spPr>
          <a:xfrm>
            <a:off x="4217892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Teatro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64D98B86-1D5C-5DE2-58D2-D923B3AA0FD9}"/>
              </a:ext>
            </a:extLst>
          </p:cNvPr>
          <p:cNvSpPr/>
          <p:nvPr/>
        </p:nvSpPr>
        <p:spPr>
          <a:xfrm>
            <a:off x="6257004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Deporte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A5F4EABF-7389-D30B-8506-05FC53819CBA}"/>
              </a:ext>
            </a:extLst>
          </p:cNvPr>
          <p:cNvSpPr/>
          <p:nvPr/>
        </p:nvSpPr>
        <p:spPr>
          <a:xfrm>
            <a:off x="137160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Comida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3DC2F7BB-EB22-7353-0C06-345DBB344E21}"/>
              </a:ext>
            </a:extLst>
          </p:cNvPr>
          <p:cNvSpPr/>
          <p:nvPr/>
        </p:nvSpPr>
        <p:spPr>
          <a:xfrm>
            <a:off x="2178780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Hotel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0C53097C-A7A1-DC6F-3BF3-EECE3898B7A6}"/>
              </a:ext>
            </a:extLst>
          </p:cNvPr>
          <p:cNvSpPr/>
          <p:nvPr/>
        </p:nvSpPr>
        <p:spPr>
          <a:xfrm>
            <a:off x="4217892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Museo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9177144D-9F97-C78E-2ED9-178DCD092D68}"/>
              </a:ext>
            </a:extLst>
          </p:cNvPr>
          <p:cNvSpPr/>
          <p:nvPr/>
        </p:nvSpPr>
        <p:spPr>
          <a:xfrm>
            <a:off x="6257004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Otros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789A45C4-8FC9-5B79-3FFD-CAFF85ED084F}"/>
              </a:ext>
            </a:extLst>
          </p:cNvPr>
          <p:cNvCxnSpPr>
            <a:cxnSpLocks/>
          </p:cNvCxnSpPr>
          <p:nvPr/>
        </p:nvCxnSpPr>
        <p:spPr>
          <a:xfrm>
            <a:off x="137160" y="3984141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73D4DAAC-70EE-FE74-E900-FA710A311897}"/>
              </a:ext>
            </a:extLst>
          </p:cNvPr>
          <p:cNvSpPr txBox="1"/>
          <p:nvPr/>
        </p:nvSpPr>
        <p:spPr>
          <a:xfrm>
            <a:off x="147910" y="3600976"/>
            <a:ext cx="1189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Experiencias más populares</a:t>
            </a:r>
            <a:endParaRPr lang="es-CO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67F3436C-3DC3-AA92-74B7-228636FA7D19}"/>
              </a:ext>
            </a:extLst>
          </p:cNvPr>
          <p:cNvSpPr/>
          <p:nvPr/>
        </p:nvSpPr>
        <p:spPr>
          <a:xfrm>
            <a:off x="147917" y="411207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A05307F7-28C2-821F-5C31-D9A2ECCA17E0}"/>
              </a:ext>
            </a:extLst>
          </p:cNvPr>
          <p:cNvSpPr/>
          <p:nvPr/>
        </p:nvSpPr>
        <p:spPr>
          <a:xfrm rot="10800000" flipH="1" flipV="1">
            <a:off x="147915" y="411207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79DA62D6-74D7-97FA-7566-A5A9CE5E6658}"/>
              </a:ext>
            </a:extLst>
          </p:cNvPr>
          <p:cNvSpPr txBox="1"/>
          <p:nvPr/>
        </p:nvSpPr>
        <p:spPr>
          <a:xfrm>
            <a:off x="147910" y="471831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C2682820-AF23-C193-47A7-C83885CFB95B}"/>
              </a:ext>
            </a:extLst>
          </p:cNvPr>
          <p:cNvSpPr/>
          <p:nvPr/>
        </p:nvSpPr>
        <p:spPr>
          <a:xfrm>
            <a:off x="9300886" y="411207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ECDB601D-9C91-469D-6085-D5CC5EA60E63}"/>
              </a:ext>
            </a:extLst>
          </p:cNvPr>
          <p:cNvSpPr/>
          <p:nvPr/>
        </p:nvSpPr>
        <p:spPr>
          <a:xfrm rot="10800000" flipH="1" flipV="1">
            <a:off x="9300884" y="411207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58B2E90-BB2C-001D-F94D-20878DAE642D}"/>
              </a:ext>
            </a:extLst>
          </p:cNvPr>
          <p:cNvSpPr txBox="1"/>
          <p:nvPr/>
        </p:nvSpPr>
        <p:spPr>
          <a:xfrm>
            <a:off x="9300879" y="471831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4200D996-B97E-4613-17C4-D79A9BBE0F36}"/>
              </a:ext>
            </a:extLst>
          </p:cNvPr>
          <p:cNvSpPr/>
          <p:nvPr/>
        </p:nvSpPr>
        <p:spPr>
          <a:xfrm>
            <a:off x="3185307" y="4092755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9B90364C-5D65-6CDD-ADC4-07CEF4E8B533}"/>
              </a:ext>
            </a:extLst>
          </p:cNvPr>
          <p:cNvSpPr/>
          <p:nvPr/>
        </p:nvSpPr>
        <p:spPr>
          <a:xfrm rot="10800000" flipH="1" flipV="1">
            <a:off x="3185305" y="4092748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37C539A8-49AA-51C7-DF9C-AE97669C3D78}"/>
              </a:ext>
            </a:extLst>
          </p:cNvPr>
          <p:cNvSpPr txBox="1"/>
          <p:nvPr/>
        </p:nvSpPr>
        <p:spPr>
          <a:xfrm>
            <a:off x="3185300" y="4698991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329EA4A9-8FEE-92A8-AC99-892AC27FE282}"/>
              </a:ext>
            </a:extLst>
          </p:cNvPr>
          <p:cNvSpPr/>
          <p:nvPr/>
        </p:nvSpPr>
        <p:spPr>
          <a:xfrm>
            <a:off x="6222727" y="411207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A417AC1E-6230-4952-060E-B36D42600C65}"/>
              </a:ext>
            </a:extLst>
          </p:cNvPr>
          <p:cNvSpPr/>
          <p:nvPr/>
        </p:nvSpPr>
        <p:spPr>
          <a:xfrm rot="10800000" flipH="1" flipV="1">
            <a:off x="6222725" y="411207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65A010D3-EC75-B3B3-29F9-C6F9352C1875}"/>
              </a:ext>
            </a:extLst>
          </p:cNvPr>
          <p:cNvSpPr txBox="1"/>
          <p:nvPr/>
        </p:nvSpPr>
        <p:spPr>
          <a:xfrm>
            <a:off x="6222720" y="471831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C2BCB0F8-6B24-BF11-E195-F1A6F22F5112}"/>
              </a:ext>
            </a:extLst>
          </p:cNvPr>
          <p:cNvSpPr/>
          <p:nvPr/>
        </p:nvSpPr>
        <p:spPr>
          <a:xfrm rot="16046563">
            <a:off x="229452" y="1676634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Triángulo isósceles 81">
            <a:extLst>
              <a:ext uri="{FF2B5EF4-FFF2-40B4-BE49-F238E27FC236}">
                <a16:creationId xmlns:a16="http://schemas.microsoft.com/office/drawing/2014/main" id="{E44B7BE2-9CBB-5842-82E9-0B3929D06A39}"/>
              </a:ext>
            </a:extLst>
          </p:cNvPr>
          <p:cNvSpPr/>
          <p:nvPr/>
        </p:nvSpPr>
        <p:spPr>
          <a:xfrm rot="5400000">
            <a:off x="7678656" y="1748043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Rectángulo: esquinas redondeadas 82">
            <a:hlinkClick r:id="rId7" action="ppaction://hlinksldjump"/>
            <a:extLst>
              <a:ext uri="{FF2B5EF4-FFF2-40B4-BE49-F238E27FC236}">
                <a16:creationId xmlns:a16="http://schemas.microsoft.com/office/drawing/2014/main" id="{39A6B711-7A82-8665-82DA-83E401859AC5}"/>
              </a:ext>
            </a:extLst>
          </p:cNvPr>
          <p:cNvSpPr/>
          <p:nvPr/>
        </p:nvSpPr>
        <p:spPr>
          <a:xfrm>
            <a:off x="9368119" y="103863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Registrarse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84" name="Grupo 83">
            <a:extLst>
              <a:ext uri="{FF2B5EF4-FFF2-40B4-BE49-F238E27FC236}">
                <a16:creationId xmlns:a16="http://schemas.microsoft.com/office/drawing/2014/main" id="{6844E705-613B-2BC0-0715-0726D6D01263}"/>
              </a:ext>
            </a:extLst>
          </p:cNvPr>
          <p:cNvGrpSpPr/>
          <p:nvPr/>
        </p:nvGrpSpPr>
        <p:grpSpPr>
          <a:xfrm>
            <a:off x="1519516" y="103863"/>
            <a:ext cx="6776600" cy="632012"/>
            <a:chOff x="1519516" y="107576"/>
            <a:chExt cx="7741013" cy="632012"/>
          </a:xfrm>
        </p:grpSpPr>
        <p:sp>
          <p:nvSpPr>
            <p:cNvPr id="85" name="Rectángulo: esquinas redondeadas 84">
              <a:extLst>
                <a:ext uri="{FF2B5EF4-FFF2-40B4-BE49-F238E27FC236}">
                  <a16:creationId xmlns:a16="http://schemas.microsoft.com/office/drawing/2014/main" id="{A0A9CB95-48FB-FA4E-8B91-62DE2A04D082}"/>
                </a:ext>
              </a:extLst>
            </p:cNvPr>
            <p:cNvSpPr/>
            <p:nvPr/>
          </p:nvSpPr>
          <p:spPr>
            <a:xfrm>
              <a:off x="1519516" y="107576"/>
              <a:ext cx="7741013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US" dirty="0">
                  <a:solidFill>
                    <a:schemeClr val="tx1"/>
                  </a:solidFill>
                </a:rPr>
                <a:t>Buscar experiencias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pic>
          <p:nvPicPr>
            <p:cNvPr id="86" name="Gráfico 85" descr="Lupa con relleno sólido">
              <a:hlinkClick r:id="rId8" action="ppaction://hlinksldjump"/>
              <a:extLst>
                <a:ext uri="{FF2B5EF4-FFF2-40B4-BE49-F238E27FC236}">
                  <a16:creationId xmlns:a16="http://schemas.microsoft.com/office/drawing/2014/main" id="{A2EA89DD-2A2C-1566-17E0-D74D36741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51081" y="145349"/>
              <a:ext cx="549682" cy="549682"/>
            </a:xfrm>
            <a:prstGeom prst="rect">
              <a:avLst/>
            </a:prstGeom>
          </p:spPr>
        </p:pic>
      </p:grpSp>
      <p:sp>
        <p:nvSpPr>
          <p:cNvPr id="87" name="Elipse 86">
            <a:extLst>
              <a:ext uri="{FF2B5EF4-FFF2-40B4-BE49-F238E27FC236}">
                <a16:creationId xmlns:a16="http://schemas.microsoft.com/office/drawing/2014/main" id="{F622350A-E649-A1ED-889D-98D1EC6B2B34}"/>
              </a:ext>
            </a:extLst>
          </p:cNvPr>
          <p:cNvSpPr/>
          <p:nvPr/>
        </p:nvSpPr>
        <p:spPr>
          <a:xfrm>
            <a:off x="8418787" y="1700709"/>
            <a:ext cx="471486" cy="319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88" name="Grupo 87">
            <a:extLst>
              <a:ext uri="{FF2B5EF4-FFF2-40B4-BE49-F238E27FC236}">
                <a16:creationId xmlns:a16="http://schemas.microsoft.com/office/drawing/2014/main" id="{6C59F458-BBB0-075E-A174-8D25E7B64B79}"/>
              </a:ext>
            </a:extLst>
          </p:cNvPr>
          <p:cNvGrpSpPr/>
          <p:nvPr/>
        </p:nvGrpSpPr>
        <p:grpSpPr>
          <a:xfrm>
            <a:off x="0" y="4548966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7347642F-7721-077C-679F-8FCAEE1A81B0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0" name="Medio marco 89">
              <a:extLst>
                <a:ext uri="{FF2B5EF4-FFF2-40B4-BE49-F238E27FC236}">
                  <a16:creationId xmlns:a16="http://schemas.microsoft.com/office/drawing/2014/main" id="{E22755F2-B0A7-6B59-BE75-45AC039574E6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8CD30107-8B3E-1FE1-DD61-328C4E9464B2}"/>
              </a:ext>
            </a:extLst>
          </p:cNvPr>
          <p:cNvGrpSpPr/>
          <p:nvPr/>
        </p:nvGrpSpPr>
        <p:grpSpPr>
          <a:xfrm rot="10643534">
            <a:off x="11777151" y="4548966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A70ADF8D-0535-4ABB-DECF-FB84E66B5244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3" name="Medio marco 92">
              <a:extLst>
                <a:ext uri="{FF2B5EF4-FFF2-40B4-BE49-F238E27FC236}">
                  <a16:creationId xmlns:a16="http://schemas.microsoft.com/office/drawing/2014/main" id="{916803FC-8462-57B0-328C-EFA3C9F77EA4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pic>
        <p:nvPicPr>
          <p:cNvPr id="94" name="Gráfico 93" descr="Insignia de corazón con relleno sólido">
            <a:extLst>
              <a:ext uri="{FF2B5EF4-FFF2-40B4-BE49-F238E27FC236}">
                <a16:creationId xmlns:a16="http://schemas.microsoft.com/office/drawing/2014/main" id="{E99FA526-6E3D-3CB8-B5FB-AFCCEEAB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3655" y="4102630"/>
            <a:ext cx="307421" cy="307421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7B092769-A1E0-CDAC-8585-E0D1919D543C}"/>
              </a:ext>
            </a:extLst>
          </p:cNvPr>
          <p:cNvGrpSpPr/>
          <p:nvPr/>
        </p:nvGrpSpPr>
        <p:grpSpPr>
          <a:xfrm>
            <a:off x="8377537" y="40812"/>
            <a:ext cx="909154" cy="695063"/>
            <a:chOff x="8377537" y="40076"/>
            <a:chExt cx="909154" cy="695063"/>
          </a:xfrm>
        </p:grpSpPr>
        <p:sp>
          <p:nvSpPr>
            <p:cNvPr id="96" name="Rectángulo: esquinas redondeadas 95">
              <a:hlinkClick r:id="rId11" action="ppaction://hlinksldjump"/>
              <a:extLst>
                <a:ext uri="{FF2B5EF4-FFF2-40B4-BE49-F238E27FC236}">
                  <a16:creationId xmlns:a16="http://schemas.microsoft.com/office/drawing/2014/main" id="{7FFE5E39-9266-4F5E-472F-354E915A2DE8}"/>
                </a:ext>
              </a:extLst>
            </p:cNvPr>
            <p:cNvSpPr/>
            <p:nvPr/>
          </p:nvSpPr>
          <p:spPr>
            <a:xfrm>
              <a:off x="8377537" y="103127"/>
              <a:ext cx="909154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s-US" sz="1400" dirty="0">
                  <a:solidFill>
                    <a:schemeClr val="tx1"/>
                  </a:solidFill>
                </a:rPr>
                <a:t>Favoritos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pic>
          <p:nvPicPr>
            <p:cNvPr id="97" name="Gráfico 96" descr="Corazón con relleno sólido">
              <a:extLst>
                <a:ext uri="{FF2B5EF4-FFF2-40B4-BE49-F238E27FC236}">
                  <a16:creationId xmlns:a16="http://schemas.microsoft.com/office/drawing/2014/main" id="{7592E403-413F-B70A-91AA-12DF32B47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76980" y="40076"/>
              <a:ext cx="521900" cy="521900"/>
            </a:xfrm>
            <a:prstGeom prst="rect">
              <a:avLst/>
            </a:prstGeom>
          </p:spPr>
        </p:pic>
      </p:grpSp>
      <p:pic>
        <p:nvPicPr>
          <p:cNvPr id="98" name="Gráfico 97" descr="Insignia de corazón con relleno sólido">
            <a:extLst>
              <a:ext uri="{FF2B5EF4-FFF2-40B4-BE49-F238E27FC236}">
                <a16:creationId xmlns:a16="http://schemas.microsoft.com/office/drawing/2014/main" id="{38FCBC92-63D2-D7F8-B473-59EC6F54E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8639" y="4113713"/>
            <a:ext cx="307421" cy="307421"/>
          </a:xfrm>
          <a:prstGeom prst="rect">
            <a:avLst/>
          </a:prstGeom>
        </p:spPr>
      </p:pic>
      <p:pic>
        <p:nvPicPr>
          <p:cNvPr id="99" name="Gráfico 98" descr="Insignia de corazón con relleno sólido">
            <a:extLst>
              <a:ext uri="{FF2B5EF4-FFF2-40B4-BE49-F238E27FC236}">
                <a16:creationId xmlns:a16="http://schemas.microsoft.com/office/drawing/2014/main" id="{F27F56CF-9D60-C811-E851-9E8090B52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4530" y="4113712"/>
            <a:ext cx="307421" cy="307421"/>
          </a:xfrm>
          <a:prstGeom prst="rect">
            <a:avLst/>
          </a:prstGeom>
        </p:spPr>
      </p:pic>
      <p:pic>
        <p:nvPicPr>
          <p:cNvPr id="100" name="Gráfico 99" descr="Insignia de corazón con relleno sólido">
            <a:extLst>
              <a:ext uri="{FF2B5EF4-FFF2-40B4-BE49-F238E27FC236}">
                <a16:creationId xmlns:a16="http://schemas.microsoft.com/office/drawing/2014/main" id="{0F36C879-DC54-9824-2B10-9D1F39F49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111" y="4131271"/>
            <a:ext cx="307421" cy="307421"/>
          </a:xfrm>
          <a:prstGeom prst="rect">
            <a:avLst/>
          </a:prstGeom>
        </p:spPr>
      </p:pic>
      <p:sp>
        <p:nvSpPr>
          <p:cNvPr id="101" name="Rectángulo 100">
            <a:extLst>
              <a:ext uri="{FF2B5EF4-FFF2-40B4-BE49-F238E27FC236}">
                <a16:creationId xmlns:a16="http://schemas.microsoft.com/office/drawing/2014/main" id="{36B811C5-5D33-1405-B27D-D79369CA67C8}"/>
              </a:ext>
            </a:extLst>
          </p:cNvPr>
          <p:cNvSpPr/>
          <p:nvPr/>
        </p:nvSpPr>
        <p:spPr>
          <a:xfrm>
            <a:off x="3838126" y="141636"/>
            <a:ext cx="4812432" cy="6444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C55CCA6F-E645-B143-75BA-F5836E22396C}"/>
              </a:ext>
            </a:extLst>
          </p:cNvPr>
          <p:cNvSpPr/>
          <p:nvPr/>
        </p:nvSpPr>
        <p:spPr>
          <a:xfrm>
            <a:off x="4163940" y="3483505"/>
            <a:ext cx="3862317" cy="43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S" dirty="0"/>
              <a:t>Correo electrónico</a:t>
            </a:r>
            <a:endParaRPr lang="es-CO" dirty="0"/>
          </a:p>
        </p:txBody>
      </p:sp>
      <p:sp>
        <p:nvSpPr>
          <p:cNvPr id="119" name="Rectángulo: esquinas redondeadas 118">
            <a:extLst>
              <a:ext uri="{FF2B5EF4-FFF2-40B4-BE49-F238E27FC236}">
                <a16:creationId xmlns:a16="http://schemas.microsoft.com/office/drawing/2014/main" id="{0313DA4F-E604-CE75-70B9-54EEEF54162A}"/>
              </a:ext>
            </a:extLst>
          </p:cNvPr>
          <p:cNvSpPr/>
          <p:nvPr/>
        </p:nvSpPr>
        <p:spPr>
          <a:xfrm>
            <a:off x="4723497" y="1059533"/>
            <a:ext cx="2743200" cy="1828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es-US" dirty="0" err="1">
                <a:solidFill>
                  <a:schemeClr val="tx1"/>
                </a:solidFill>
              </a:rPr>
              <a:t>ViveExplorando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990BE02E-CAEF-2511-690F-7953A66E7B21}"/>
              </a:ext>
            </a:extLst>
          </p:cNvPr>
          <p:cNvSpPr/>
          <p:nvPr/>
        </p:nvSpPr>
        <p:spPr>
          <a:xfrm>
            <a:off x="4163939" y="5193034"/>
            <a:ext cx="3862317" cy="43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Ingresar</a:t>
            </a:r>
            <a:endParaRPr lang="es-CO" dirty="0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E13C8F97-4466-BC63-3088-D67C5858A607}"/>
              </a:ext>
            </a:extLst>
          </p:cNvPr>
          <p:cNvSpPr/>
          <p:nvPr/>
        </p:nvSpPr>
        <p:spPr>
          <a:xfrm>
            <a:off x="4163939" y="5653719"/>
            <a:ext cx="2236857" cy="216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accent1"/>
                </a:solidFill>
              </a:rPr>
              <a:t>¿Nuevo aquí?</a:t>
            </a:r>
            <a:endParaRPr lang="es-CO" dirty="0">
              <a:solidFill>
                <a:schemeClr val="accent1"/>
              </a:solidFill>
            </a:endParaRP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7B920FC6-8F5A-241D-42DD-D4F7729A51FD}"/>
              </a:ext>
            </a:extLst>
          </p:cNvPr>
          <p:cNvSpPr/>
          <p:nvPr/>
        </p:nvSpPr>
        <p:spPr>
          <a:xfrm>
            <a:off x="6096000" y="5653719"/>
            <a:ext cx="1930256" cy="18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accent1"/>
                </a:solidFill>
              </a:rPr>
              <a:t>Crear una cuenta</a:t>
            </a:r>
            <a:endParaRPr lang="es-CO" b="1" dirty="0">
              <a:solidFill>
                <a:schemeClr val="accent1"/>
              </a:solidFill>
            </a:endParaRPr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2C91C797-DC42-1403-5B25-F522D3D57D2F}"/>
              </a:ext>
            </a:extLst>
          </p:cNvPr>
          <p:cNvSpPr/>
          <p:nvPr/>
        </p:nvSpPr>
        <p:spPr>
          <a:xfrm>
            <a:off x="4163938" y="4008448"/>
            <a:ext cx="3862317" cy="433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S" dirty="0"/>
              <a:t>contraseña</a:t>
            </a:r>
            <a:endParaRPr lang="es-CO" dirty="0"/>
          </a:p>
        </p:txBody>
      </p:sp>
      <p:pic>
        <p:nvPicPr>
          <p:cNvPr id="124" name="Imagen 123" descr="Icono&#10;&#10;Descripción generada automáticamente">
            <a:extLst>
              <a:ext uri="{FF2B5EF4-FFF2-40B4-BE49-F238E27FC236}">
                <a16:creationId xmlns:a16="http://schemas.microsoft.com/office/drawing/2014/main" id="{F48ECDE6-3144-54B5-15C6-520C555F09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613655" y="4039249"/>
            <a:ext cx="371452" cy="371713"/>
          </a:xfrm>
          <a:prstGeom prst="rect">
            <a:avLst/>
          </a:prstGeom>
        </p:spPr>
      </p:pic>
      <p:sp>
        <p:nvSpPr>
          <p:cNvPr id="125" name="CuadroTexto 124">
            <a:extLst>
              <a:ext uri="{FF2B5EF4-FFF2-40B4-BE49-F238E27FC236}">
                <a16:creationId xmlns:a16="http://schemas.microsoft.com/office/drawing/2014/main" id="{007903AC-31A8-5A59-85DF-C0A55DEAE5FC}"/>
              </a:ext>
            </a:extLst>
          </p:cNvPr>
          <p:cNvSpPr txBox="1"/>
          <p:nvPr/>
        </p:nvSpPr>
        <p:spPr>
          <a:xfrm>
            <a:off x="4360106" y="391748"/>
            <a:ext cx="386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Ingresa a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29384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3230C20-75BB-DA02-88EE-C8685771C400}"/>
              </a:ext>
            </a:extLst>
          </p:cNvPr>
          <p:cNvCxnSpPr>
            <a:cxnSpLocks/>
          </p:cNvCxnSpPr>
          <p:nvPr/>
        </p:nvCxnSpPr>
        <p:spPr>
          <a:xfrm>
            <a:off x="96819" y="6029469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24D2E1D-B849-CCC7-B37C-05C627BC55CE}"/>
              </a:ext>
            </a:extLst>
          </p:cNvPr>
          <p:cNvSpPr txBox="1"/>
          <p:nvPr/>
        </p:nvSpPr>
        <p:spPr>
          <a:xfrm>
            <a:off x="107569" y="5646304"/>
            <a:ext cx="1189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Experiencias de hoy</a:t>
            </a:r>
            <a:endParaRPr lang="es-CO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29319CF-283D-F242-0717-75FAD1656377}"/>
              </a:ext>
            </a:extLst>
          </p:cNvPr>
          <p:cNvSpPr/>
          <p:nvPr/>
        </p:nvSpPr>
        <p:spPr>
          <a:xfrm>
            <a:off x="107576" y="615740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C2F7F80-B439-8A7C-B33F-876EF6E78BDF}"/>
              </a:ext>
            </a:extLst>
          </p:cNvPr>
          <p:cNvSpPr/>
          <p:nvPr/>
        </p:nvSpPr>
        <p:spPr>
          <a:xfrm rot="10800000" flipH="1" flipV="1">
            <a:off x="107574" y="615739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24CADDB-38E4-80EB-1DF2-1C4B51B21C42}"/>
              </a:ext>
            </a:extLst>
          </p:cNvPr>
          <p:cNvSpPr txBox="1"/>
          <p:nvPr/>
        </p:nvSpPr>
        <p:spPr>
          <a:xfrm>
            <a:off x="107569" y="676364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4FDBC7F-D544-3429-4DD4-807ADAC6E811}"/>
              </a:ext>
            </a:extLst>
          </p:cNvPr>
          <p:cNvSpPr/>
          <p:nvPr/>
        </p:nvSpPr>
        <p:spPr>
          <a:xfrm>
            <a:off x="9260545" y="615740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FF0D441-F8C5-88D6-1028-766D8EC662FF}"/>
              </a:ext>
            </a:extLst>
          </p:cNvPr>
          <p:cNvSpPr/>
          <p:nvPr/>
        </p:nvSpPr>
        <p:spPr>
          <a:xfrm rot="10800000" flipH="1" flipV="1">
            <a:off x="9260543" y="615739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DA460AE-1ABA-047A-1302-BCC2C544EF8A}"/>
              </a:ext>
            </a:extLst>
          </p:cNvPr>
          <p:cNvSpPr txBox="1"/>
          <p:nvPr/>
        </p:nvSpPr>
        <p:spPr>
          <a:xfrm>
            <a:off x="9260538" y="676364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38EE5A8-8785-91AF-ADC9-73FA7BB95C5A}"/>
              </a:ext>
            </a:extLst>
          </p:cNvPr>
          <p:cNvSpPr/>
          <p:nvPr/>
        </p:nvSpPr>
        <p:spPr>
          <a:xfrm>
            <a:off x="3144966" y="6138083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2AABE2F-0987-5954-F9E1-09CFD7CE346B}"/>
              </a:ext>
            </a:extLst>
          </p:cNvPr>
          <p:cNvSpPr/>
          <p:nvPr/>
        </p:nvSpPr>
        <p:spPr>
          <a:xfrm rot="10800000" flipH="1" flipV="1">
            <a:off x="3144964" y="6138076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199DD47-88DD-683F-7003-6E6EE4EFF6C5}"/>
              </a:ext>
            </a:extLst>
          </p:cNvPr>
          <p:cNvSpPr txBox="1"/>
          <p:nvPr/>
        </p:nvSpPr>
        <p:spPr>
          <a:xfrm>
            <a:off x="3144959" y="6744319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3794208-3F3B-A2FC-844D-D9BD8B4A9625}"/>
              </a:ext>
            </a:extLst>
          </p:cNvPr>
          <p:cNvSpPr/>
          <p:nvPr/>
        </p:nvSpPr>
        <p:spPr>
          <a:xfrm>
            <a:off x="6182386" y="615740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29B825C-08A1-BC1D-165D-3C79BE09D120}"/>
              </a:ext>
            </a:extLst>
          </p:cNvPr>
          <p:cNvSpPr/>
          <p:nvPr/>
        </p:nvSpPr>
        <p:spPr>
          <a:xfrm rot="10800000" flipH="1" flipV="1">
            <a:off x="6182384" y="615739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98384A7-B5F6-D689-98CE-2838CFC50DD7}"/>
              </a:ext>
            </a:extLst>
          </p:cNvPr>
          <p:cNvSpPr txBox="1"/>
          <p:nvPr/>
        </p:nvSpPr>
        <p:spPr>
          <a:xfrm>
            <a:off x="6182379" y="676364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30D0A0F1-4EAC-A792-B2D8-F744064506AA}"/>
              </a:ext>
            </a:extLst>
          </p:cNvPr>
          <p:cNvGrpSpPr/>
          <p:nvPr/>
        </p:nvGrpSpPr>
        <p:grpSpPr>
          <a:xfrm rot="10643534">
            <a:off x="11736810" y="6594294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526DB3BF-DF66-6F46-47F0-5C01C94DEEA9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5" name="Medio marco 74">
              <a:extLst>
                <a:ext uri="{FF2B5EF4-FFF2-40B4-BE49-F238E27FC236}">
                  <a16:creationId xmlns:a16="http://schemas.microsoft.com/office/drawing/2014/main" id="{7434B771-9E83-5B3B-F460-5FE363929B85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pic>
        <p:nvPicPr>
          <p:cNvPr id="76" name="Gráfico 75" descr="Insignia de corazón con relleno sólido">
            <a:extLst>
              <a:ext uri="{FF2B5EF4-FFF2-40B4-BE49-F238E27FC236}">
                <a16:creationId xmlns:a16="http://schemas.microsoft.com/office/drawing/2014/main" id="{CF373032-8FCA-8BF7-E83F-148848997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3314" y="6147958"/>
            <a:ext cx="307421" cy="307421"/>
          </a:xfrm>
          <a:prstGeom prst="rect">
            <a:avLst/>
          </a:prstGeom>
        </p:spPr>
      </p:pic>
      <p:pic>
        <p:nvPicPr>
          <p:cNvPr id="77" name="Gráfico 76" descr="Insignia de corazón con relleno sólido">
            <a:extLst>
              <a:ext uri="{FF2B5EF4-FFF2-40B4-BE49-F238E27FC236}">
                <a16:creationId xmlns:a16="http://schemas.microsoft.com/office/drawing/2014/main" id="{3234B521-3E39-0B9B-D1EB-B4434EDF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8298" y="6159041"/>
            <a:ext cx="307421" cy="307421"/>
          </a:xfrm>
          <a:prstGeom prst="rect">
            <a:avLst/>
          </a:prstGeom>
        </p:spPr>
      </p:pic>
      <p:pic>
        <p:nvPicPr>
          <p:cNvPr id="78" name="Gráfico 77" descr="Insignia de corazón con relleno sólido">
            <a:extLst>
              <a:ext uri="{FF2B5EF4-FFF2-40B4-BE49-F238E27FC236}">
                <a16:creationId xmlns:a16="http://schemas.microsoft.com/office/drawing/2014/main" id="{C87B3E10-1208-F48B-4304-1931EFE55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4189" y="6159040"/>
            <a:ext cx="307421" cy="307421"/>
          </a:xfrm>
          <a:prstGeom prst="rect">
            <a:avLst/>
          </a:prstGeom>
        </p:spPr>
      </p:pic>
      <p:pic>
        <p:nvPicPr>
          <p:cNvPr id="79" name="Gráfico 78" descr="Insignia de corazón con relleno sólido">
            <a:extLst>
              <a:ext uri="{FF2B5EF4-FFF2-40B4-BE49-F238E27FC236}">
                <a16:creationId xmlns:a16="http://schemas.microsoft.com/office/drawing/2014/main" id="{F98BF035-F37C-FA20-DB08-56917955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4770" y="6176599"/>
            <a:ext cx="307421" cy="30742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1CE1733-9E7F-4361-8374-D10DB8793169}"/>
              </a:ext>
            </a:extLst>
          </p:cNvPr>
          <p:cNvSpPr/>
          <p:nvPr/>
        </p:nvSpPr>
        <p:spPr>
          <a:xfrm>
            <a:off x="0" y="0"/>
            <a:ext cx="12192000" cy="84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hlinkClick r:id="rId4" action="ppaction://hlinksldjump"/>
            <a:extLst>
              <a:ext uri="{FF2B5EF4-FFF2-40B4-BE49-F238E27FC236}">
                <a16:creationId xmlns:a16="http://schemas.microsoft.com/office/drawing/2014/main" id="{39130F0D-9FB9-449B-92CB-074334F878FC}"/>
              </a:ext>
            </a:extLst>
          </p:cNvPr>
          <p:cNvSpPr/>
          <p:nvPr/>
        </p:nvSpPr>
        <p:spPr>
          <a:xfrm>
            <a:off x="107569" y="106604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Logo </a:t>
            </a:r>
            <a:r>
              <a:rPr lang="es-US" sz="1200" dirty="0" err="1">
                <a:solidFill>
                  <a:schemeClr val="tx1"/>
                </a:solidFill>
              </a:rPr>
              <a:t>ViveExplorando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hlinkClick r:id="rId5" action="ppaction://hlinksldjump"/>
            <a:extLst>
              <a:ext uri="{FF2B5EF4-FFF2-40B4-BE49-F238E27FC236}">
                <a16:creationId xmlns:a16="http://schemas.microsoft.com/office/drawing/2014/main" id="{D7EFADE3-2657-4C89-8966-06395B469B35}"/>
              </a:ext>
            </a:extLst>
          </p:cNvPr>
          <p:cNvSpPr/>
          <p:nvPr/>
        </p:nvSpPr>
        <p:spPr>
          <a:xfrm>
            <a:off x="10780059" y="107576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Iniciar sesión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31014BE-BB96-48E7-8461-DA38265FA122}"/>
              </a:ext>
            </a:extLst>
          </p:cNvPr>
          <p:cNvSpPr/>
          <p:nvPr/>
        </p:nvSpPr>
        <p:spPr>
          <a:xfrm>
            <a:off x="137160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Música</a:t>
            </a:r>
            <a:endParaRPr lang="es-CO" dirty="0">
              <a:solidFill>
                <a:schemeClr val="tx1"/>
              </a:solidFill>
            </a:endParaRPr>
          </a:p>
        </p:txBody>
      </p:sp>
      <p:graphicFrame>
        <p:nvGraphicFramePr>
          <p:cNvPr id="22" name="Tabla 22">
            <a:extLst>
              <a:ext uri="{FF2B5EF4-FFF2-40B4-BE49-F238E27FC236}">
                <a16:creationId xmlns:a16="http://schemas.microsoft.com/office/drawing/2014/main" id="{50781834-79B2-45EA-923D-346AAF80A8CB}"/>
              </a:ext>
            </a:extLst>
          </p:cNvPr>
          <p:cNvGraphicFramePr>
            <a:graphicFrameLocks noGrp="1"/>
          </p:cNvGraphicFramePr>
          <p:nvPr/>
        </p:nvGraphicFramePr>
        <p:xfrm>
          <a:off x="8402279" y="941007"/>
          <a:ext cx="362025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79">
                  <a:extLst>
                    <a:ext uri="{9D8B030D-6E8A-4147-A177-3AD203B41FA5}">
                      <a16:colId xmlns:a16="http://schemas.microsoft.com/office/drawing/2014/main" val="2525741543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618423509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1044619813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2712364608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1477846105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3242744047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1708347186"/>
                    </a:ext>
                  </a:extLst>
                </a:gridCol>
              </a:tblGrid>
              <a:tr h="222837">
                <a:tc gridSpan="7">
                  <a:txBody>
                    <a:bodyPr/>
                    <a:lstStyle/>
                    <a:p>
                      <a:pPr algn="ctr"/>
                      <a:r>
                        <a:rPr lang="es-US" dirty="0"/>
                        <a:t>Agosto 2023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72419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J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15558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13255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87471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21947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634842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30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45298"/>
                  </a:ext>
                </a:extLst>
              </a:tr>
            </a:tbl>
          </a:graphicData>
        </a:graphic>
      </p:graphicFrame>
      <p:sp>
        <p:nvSpPr>
          <p:cNvPr id="26" name="Rectángulo 25">
            <a:extLst>
              <a:ext uri="{FF2B5EF4-FFF2-40B4-BE49-F238E27FC236}">
                <a16:creationId xmlns:a16="http://schemas.microsoft.com/office/drawing/2014/main" id="{7289741B-031A-4E11-8AAA-F167EC43F497}"/>
              </a:ext>
            </a:extLst>
          </p:cNvPr>
          <p:cNvSpPr/>
          <p:nvPr/>
        </p:nvSpPr>
        <p:spPr>
          <a:xfrm>
            <a:off x="138951" y="954607"/>
            <a:ext cx="8157882" cy="1818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Experiencias destacadas </a:t>
            </a:r>
            <a:endParaRPr lang="es-CO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62BC78A-17C8-4B97-89F7-F75271EDEDBA}"/>
              </a:ext>
            </a:extLst>
          </p:cNvPr>
          <p:cNvSpPr/>
          <p:nvPr/>
        </p:nvSpPr>
        <p:spPr>
          <a:xfrm flipH="1" flipV="1">
            <a:off x="4126452" y="2552700"/>
            <a:ext cx="182880" cy="18288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54A209E-09C9-4445-88D5-DB368D183D17}"/>
              </a:ext>
            </a:extLst>
          </p:cNvPr>
          <p:cNvSpPr/>
          <p:nvPr/>
        </p:nvSpPr>
        <p:spPr>
          <a:xfrm flipH="1" flipV="1">
            <a:off x="4414778" y="255270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55BC076-22DB-48CF-87BE-C9B97542EF5E}"/>
              </a:ext>
            </a:extLst>
          </p:cNvPr>
          <p:cNvSpPr/>
          <p:nvPr/>
        </p:nvSpPr>
        <p:spPr>
          <a:xfrm flipH="1" flipV="1">
            <a:off x="3838126" y="255270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AA421BA-7C68-4550-B19C-A893B157BE6E}"/>
              </a:ext>
            </a:extLst>
          </p:cNvPr>
          <p:cNvSpPr/>
          <p:nvPr/>
        </p:nvSpPr>
        <p:spPr>
          <a:xfrm>
            <a:off x="2178780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Cine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BA5E0B3-B839-4489-BC0C-AD4B69160C95}"/>
              </a:ext>
            </a:extLst>
          </p:cNvPr>
          <p:cNvSpPr/>
          <p:nvPr/>
        </p:nvSpPr>
        <p:spPr>
          <a:xfrm>
            <a:off x="4217892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Teatro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1CFE53B0-3F85-430E-9567-BE0C29562E23}"/>
              </a:ext>
            </a:extLst>
          </p:cNvPr>
          <p:cNvSpPr/>
          <p:nvPr/>
        </p:nvSpPr>
        <p:spPr>
          <a:xfrm>
            <a:off x="6257004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Deporte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F29940C7-1EE0-4A4F-8EAD-FBDED1DD040B}"/>
              </a:ext>
            </a:extLst>
          </p:cNvPr>
          <p:cNvSpPr/>
          <p:nvPr/>
        </p:nvSpPr>
        <p:spPr>
          <a:xfrm>
            <a:off x="137160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Comida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6CE8600A-5DEA-415C-949F-4EB263E96920}"/>
              </a:ext>
            </a:extLst>
          </p:cNvPr>
          <p:cNvSpPr/>
          <p:nvPr/>
        </p:nvSpPr>
        <p:spPr>
          <a:xfrm>
            <a:off x="2178780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Hotel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55563926-6EE7-4140-8569-A06D08E11C0D}"/>
              </a:ext>
            </a:extLst>
          </p:cNvPr>
          <p:cNvSpPr/>
          <p:nvPr/>
        </p:nvSpPr>
        <p:spPr>
          <a:xfrm>
            <a:off x="4217892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Museo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D3AADFE-447C-4463-ABD6-3E3B7C012991}"/>
              </a:ext>
            </a:extLst>
          </p:cNvPr>
          <p:cNvSpPr/>
          <p:nvPr/>
        </p:nvSpPr>
        <p:spPr>
          <a:xfrm>
            <a:off x="6257004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Otros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253DE57-D760-46FA-9598-CA042F16E42B}"/>
              </a:ext>
            </a:extLst>
          </p:cNvPr>
          <p:cNvCxnSpPr>
            <a:cxnSpLocks/>
          </p:cNvCxnSpPr>
          <p:nvPr/>
        </p:nvCxnSpPr>
        <p:spPr>
          <a:xfrm>
            <a:off x="137160" y="3984141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2294FE-D024-4C6A-B48F-7B0E6DE42845}"/>
              </a:ext>
            </a:extLst>
          </p:cNvPr>
          <p:cNvSpPr txBox="1"/>
          <p:nvPr/>
        </p:nvSpPr>
        <p:spPr>
          <a:xfrm>
            <a:off x="147910" y="3600976"/>
            <a:ext cx="1189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Experiencias más populares</a:t>
            </a:r>
            <a:endParaRPr lang="es-CO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D73F44E-1520-4260-ABD3-2EB0B488FAD8}"/>
              </a:ext>
            </a:extLst>
          </p:cNvPr>
          <p:cNvSpPr/>
          <p:nvPr/>
        </p:nvSpPr>
        <p:spPr>
          <a:xfrm>
            <a:off x="147917" y="411207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4FA2473-9666-4416-8E16-90560E15A592}"/>
              </a:ext>
            </a:extLst>
          </p:cNvPr>
          <p:cNvSpPr/>
          <p:nvPr/>
        </p:nvSpPr>
        <p:spPr>
          <a:xfrm rot="10800000" flipH="1" flipV="1">
            <a:off x="147915" y="411207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949B90C9-21CF-4951-A14B-BC5920C4617D}"/>
              </a:ext>
            </a:extLst>
          </p:cNvPr>
          <p:cNvSpPr txBox="1"/>
          <p:nvPr/>
        </p:nvSpPr>
        <p:spPr>
          <a:xfrm>
            <a:off x="147910" y="471831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03D705D-EC8B-40EF-8208-58CDFE7201E4}"/>
              </a:ext>
            </a:extLst>
          </p:cNvPr>
          <p:cNvSpPr/>
          <p:nvPr/>
        </p:nvSpPr>
        <p:spPr>
          <a:xfrm>
            <a:off x="9300886" y="411207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1599B20E-928F-4C2E-9955-DB678782C90B}"/>
              </a:ext>
            </a:extLst>
          </p:cNvPr>
          <p:cNvSpPr/>
          <p:nvPr/>
        </p:nvSpPr>
        <p:spPr>
          <a:xfrm rot="10800000" flipH="1" flipV="1">
            <a:off x="9300884" y="411207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1EE797D-DE65-4D8D-A60E-BE47B307E5B9}"/>
              </a:ext>
            </a:extLst>
          </p:cNvPr>
          <p:cNvSpPr txBox="1"/>
          <p:nvPr/>
        </p:nvSpPr>
        <p:spPr>
          <a:xfrm>
            <a:off x="9300879" y="471831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0825701-9624-4027-89B5-DAB5D55E7908}"/>
              </a:ext>
            </a:extLst>
          </p:cNvPr>
          <p:cNvSpPr/>
          <p:nvPr/>
        </p:nvSpPr>
        <p:spPr>
          <a:xfrm>
            <a:off x="3185307" y="4092755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732D1916-0653-4A54-B22E-415B9BCCA9B0}"/>
              </a:ext>
            </a:extLst>
          </p:cNvPr>
          <p:cNvSpPr/>
          <p:nvPr/>
        </p:nvSpPr>
        <p:spPr>
          <a:xfrm rot="10800000" flipH="1" flipV="1">
            <a:off x="3185305" y="4092748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907A3C5-D452-4641-A91B-CE20D00F55E0}"/>
              </a:ext>
            </a:extLst>
          </p:cNvPr>
          <p:cNvSpPr txBox="1"/>
          <p:nvPr/>
        </p:nvSpPr>
        <p:spPr>
          <a:xfrm>
            <a:off x="3185300" y="4698991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7A4E371F-6556-40B8-B1CA-119DDFCEFA14}"/>
              </a:ext>
            </a:extLst>
          </p:cNvPr>
          <p:cNvSpPr/>
          <p:nvPr/>
        </p:nvSpPr>
        <p:spPr>
          <a:xfrm>
            <a:off x="6222727" y="411207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34028BFA-F601-48B1-AE55-D3792B214C5B}"/>
              </a:ext>
            </a:extLst>
          </p:cNvPr>
          <p:cNvSpPr/>
          <p:nvPr/>
        </p:nvSpPr>
        <p:spPr>
          <a:xfrm rot="10800000" flipH="1" flipV="1">
            <a:off x="6222725" y="411207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EC998D6-1218-40A3-BBC2-637C978E8149}"/>
              </a:ext>
            </a:extLst>
          </p:cNvPr>
          <p:cNvSpPr txBox="1"/>
          <p:nvPr/>
        </p:nvSpPr>
        <p:spPr>
          <a:xfrm>
            <a:off x="6222720" y="471831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80" name="Triángulo isósceles 79">
            <a:extLst>
              <a:ext uri="{FF2B5EF4-FFF2-40B4-BE49-F238E27FC236}">
                <a16:creationId xmlns:a16="http://schemas.microsoft.com/office/drawing/2014/main" id="{F2D73CF1-025B-4822-A5F4-25C36EA87C67}"/>
              </a:ext>
            </a:extLst>
          </p:cNvPr>
          <p:cNvSpPr/>
          <p:nvPr/>
        </p:nvSpPr>
        <p:spPr>
          <a:xfrm rot="16046563">
            <a:off x="229452" y="1676634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B15950B0-E72B-49D4-9A06-492997528F71}"/>
              </a:ext>
            </a:extLst>
          </p:cNvPr>
          <p:cNvSpPr/>
          <p:nvPr/>
        </p:nvSpPr>
        <p:spPr>
          <a:xfrm rot="5400000">
            <a:off x="7678656" y="1748043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: esquinas redondeadas 40">
            <a:hlinkClick r:id="rId6" action="ppaction://hlinksldjump"/>
            <a:extLst>
              <a:ext uri="{FF2B5EF4-FFF2-40B4-BE49-F238E27FC236}">
                <a16:creationId xmlns:a16="http://schemas.microsoft.com/office/drawing/2014/main" id="{FEEE252B-0EDE-4F99-BE6C-0D6A34856388}"/>
              </a:ext>
            </a:extLst>
          </p:cNvPr>
          <p:cNvSpPr/>
          <p:nvPr/>
        </p:nvSpPr>
        <p:spPr>
          <a:xfrm>
            <a:off x="9368119" y="103863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Registrarse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9D6F2A4-70FE-93A9-673B-051AEDE7AD29}"/>
              </a:ext>
            </a:extLst>
          </p:cNvPr>
          <p:cNvGrpSpPr/>
          <p:nvPr/>
        </p:nvGrpSpPr>
        <p:grpSpPr>
          <a:xfrm>
            <a:off x="1519516" y="103863"/>
            <a:ext cx="6776600" cy="632012"/>
            <a:chOff x="1519516" y="107576"/>
            <a:chExt cx="7741013" cy="632012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510A93D5-8362-45F5-B23D-92F93BE7BA0B}"/>
                </a:ext>
              </a:extLst>
            </p:cNvPr>
            <p:cNvSpPr/>
            <p:nvPr/>
          </p:nvSpPr>
          <p:spPr>
            <a:xfrm>
              <a:off x="1519516" y="107576"/>
              <a:ext cx="7741013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US" dirty="0">
                  <a:solidFill>
                    <a:schemeClr val="tx1"/>
                  </a:solidFill>
                </a:rPr>
                <a:t>Buscar experiencias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pic>
          <p:nvPicPr>
            <p:cNvPr id="6" name="Gráfico 5" descr="Lupa con relleno sólido">
              <a:hlinkClick r:id="rId7" action="ppaction://hlinksldjump"/>
              <a:extLst>
                <a:ext uri="{FF2B5EF4-FFF2-40B4-BE49-F238E27FC236}">
                  <a16:creationId xmlns:a16="http://schemas.microsoft.com/office/drawing/2014/main" id="{8348AC94-2747-D68E-19E4-36D941DA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51081" y="145349"/>
              <a:ext cx="549682" cy="549682"/>
            </a:xfrm>
            <a:prstGeom prst="rect">
              <a:avLst/>
            </a:prstGeom>
          </p:spPr>
        </p:pic>
      </p:grpSp>
      <p:sp>
        <p:nvSpPr>
          <p:cNvPr id="8" name="Elipse 7">
            <a:extLst>
              <a:ext uri="{FF2B5EF4-FFF2-40B4-BE49-F238E27FC236}">
                <a16:creationId xmlns:a16="http://schemas.microsoft.com/office/drawing/2014/main" id="{63231A3E-E976-0DD0-BA80-6BAE4585A985}"/>
              </a:ext>
            </a:extLst>
          </p:cNvPr>
          <p:cNvSpPr/>
          <p:nvPr/>
        </p:nvSpPr>
        <p:spPr>
          <a:xfrm>
            <a:off x="8418787" y="1700709"/>
            <a:ext cx="471486" cy="319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FA81787-9238-DD2C-C072-5B6823BEFB20}"/>
              </a:ext>
            </a:extLst>
          </p:cNvPr>
          <p:cNvGrpSpPr/>
          <p:nvPr/>
        </p:nvGrpSpPr>
        <p:grpSpPr>
          <a:xfrm>
            <a:off x="0" y="4548966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47047CC-821B-4275-7307-8FF5AC82392D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Medio marco 12">
              <a:extLst>
                <a:ext uri="{FF2B5EF4-FFF2-40B4-BE49-F238E27FC236}">
                  <a16:creationId xmlns:a16="http://schemas.microsoft.com/office/drawing/2014/main" id="{6D3EDC77-86B2-905E-C838-6A6BCCA0BEEB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A63AF62-67EA-FBE9-AAD7-0CF72C26599A}"/>
              </a:ext>
            </a:extLst>
          </p:cNvPr>
          <p:cNvGrpSpPr/>
          <p:nvPr/>
        </p:nvGrpSpPr>
        <p:grpSpPr>
          <a:xfrm rot="10643534">
            <a:off x="11777151" y="4548966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7C6F8F0-B215-472E-08AE-9CFC61547F42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Medio marco 16">
              <a:extLst>
                <a:ext uri="{FF2B5EF4-FFF2-40B4-BE49-F238E27FC236}">
                  <a16:creationId xmlns:a16="http://schemas.microsoft.com/office/drawing/2014/main" id="{420CF87D-ACFA-BFB6-91E2-57F4ECEDE437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pic>
        <p:nvPicPr>
          <p:cNvPr id="21" name="Gráfico 20" descr="Insignia de corazón con relleno sólido">
            <a:extLst>
              <a:ext uri="{FF2B5EF4-FFF2-40B4-BE49-F238E27FC236}">
                <a16:creationId xmlns:a16="http://schemas.microsoft.com/office/drawing/2014/main" id="{0F68F1F2-24CE-4C67-C6F4-4B2AA31C6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3655" y="4102630"/>
            <a:ext cx="307421" cy="307421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A929AD64-FF3D-B777-A65C-30C51C10BFC7}"/>
              </a:ext>
            </a:extLst>
          </p:cNvPr>
          <p:cNvGrpSpPr/>
          <p:nvPr/>
        </p:nvGrpSpPr>
        <p:grpSpPr>
          <a:xfrm>
            <a:off x="8377537" y="40812"/>
            <a:ext cx="909154" cy="695063"/>
            <a:chOff x="8377537" y="40076"/>
            <a:chExt cx="909154" cy="695063"/>
          </a:xfrm>
        </p:grpSpPr>
        <p:sp>
          <p:nvSpPr>
            <p:cNvPr id="19" name="Rectángulo: esquinas redondeadas 18">
              <a:hlinkClick r:id="rId10" action="ppaction://hlinksldjump"/>
              <a:extLst>
                <a:ext uri="{FF2B5EF4-FFF2-40B4-BE49-F238E27FC236}">
                  <a16:creationId xmlns:a16="http://schemas.microsoft.com/office/drawing/2014/main" id="{9261D19C-9339-B0FD-08D6-C9825DCE5A09}"/>
                </a:ext>
              </a:extLst>
            </p:cNvPr>
            <p:cNvSpPr/>
            <p:nvPr/>
          </p:nvSpPr>
          <p:spPr>
            <a:xfrm>
              <a:off x="8377537" y="103127"/>
              <a:ext cx="909154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s-US" sz="1400" dirty="0">
                  <a:solidFill>
                    <a:schemeClr val="tx1"/>
                  </a:solidFill>
                </a:rPr>
                <a:t>Favoritos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pic>
          <p:nvPicPr>
            <p:cNvPr id="24" name="Gráfico 23" descr="Corazón con relleno sólido">
              <a:extLst>
                <a:ext uri="{FF2B5EF4-FFF2-40B4-BE49-F238E27FC236}">
                  <a16:creationId xmlns:a16="http://schemas.microsoft.com/office/drawing/2014/main" id="{AEEAE091-1A80-910C-F6CD-13A3AF6DD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76980" y="40076"/>
              <a:ext cx="521900" cy="521900"/>
            </a:xfrm>
            <a:prstGeom prst="rect">
              <a:avLst/>
            </a:prstGeom>
          </p:spPr>
        </p:pic>
      </p:grpSp>
      <p:pic>
        <p:nvPicPr>
          <p:cNvPr id="30" name="Gráfico 29" descr="Insignia de corazón con relleno sólido">
            <a:extLst>
              <a:ext uri="{FF2B5EF4-FFF2-40B4-BE49-F238E27FC236}">
                <a16:creationId xmlns:a16="http://schemas.microsoft.com/office/drawing/2014/main" id="{E67433B1-7B6A-1C54-B79F-105E3642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8639" y="4113713"/>
            <a:ext cx="307421" cy="307421"/>
          </a:xfrm>
          <a:prstGeom prst="rect">
            <a:avLst/>
          </a:prstGeom>
        </p:spPr>
      </p:pic>
      <p:pic>
        <p:nvPicPr>
          <p:cNvPr id="31" name="Gráfico 30" descr="Insignia de corazón con relleno sólido">
            <a:extLst>
              <a:ext uri="{FF2B5EF4-FFF2-40B4-BE49-F238E27FC236}">
                <a16:creationId xmlns:a16="http://schemas.microsoft.com/office/drawing/2014/main" id="{12B15966-843E-DAC6-DE29-2DA16807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4530" y="4113712"/>
            <a:ext cx="307421" cy="307421"/>
          </a:xfrm>
          <a:prstGeom prst="rect">
            <a:avLst/>
          </a:prstGeom>
        </p:spPr>
      </p:pic>
      <p:pic>
        <p:nvPicPr>
          <p:cNvPr id="32" name="Gráfico 31" descr="Insignia de corazón con relleno sólido">
            <a:extLst>
              <a:ext uri="{FF2B5EF4-FFF2-40B4-BE49-F238E27FC236}">
                <a16:creationId xmlns:a16="http://schemas.microsoft.com/office/drawing/2014/main" id="{D3583FA9-9CE3-1530-07C2-167D0F93E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111" y="4131271"/>
            <a:ext cx="307421" cy="3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9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3230C20-75BB-DA02-88EE-C8685771C400}"/>
              </a:ext>
            </a:extLst>
          </p:cNvPr>
          <p:cNvCxnSpPr>
            <a:cxnSpLocks/>
          </p:cNvCxnSpPr>
          <p:nvPr/>
        </p:nvCxnSpPr>
        <p:spPr>
          <a:xfrm>
            <a:off x="96819" y="6029469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24D2E1D-B849-CCC7-B37C-05C627BC55CE}"/>
              </a:ext>
            </a:extLst>
          </p:cNvPr>
          <p:cNvSpPr txBox="1"/>
          <p:nvPr/>
        </p:nvSpPr>
        <p:spPr>
          <a:xfrm>
            <a:off x="107569" y="5646304"/>
            <a:ext cx="1189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Experiencias de hoy</a:t>
            </a:r>
            <a:endParaRPr lang="es-CO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29319CF-283D-F242-0717-75FAD1656377}"/>
              </a:ext>
            </a:extLst>
          </p:cNvPr>
          <p:cNvSpPr/>
          <p:nvPr/>
        </p:nvSpPr>
        <p:spPr>
          <a:xfrm>
            <a:off x="107576" y="615740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C2F7F80-B439-8A7C-B33F-876EF6E78BDF}"/>
              </a:ext>
            </a:extLst>
          </p:cNvPr>
          <p:cNvSpPr/>
          <p:nvPr/>
        </p:nvSpPr>
        <p:spPr>
          <a:xfrm rot="10800000" flipH="1" flipV="1">
            <a:off x="107574" y="615739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24CADDB-38E4-80EB-1DF2-1C4B51B21C42}"/>
              </a:ext>
            </a:extLst>
          </p:cNvPr>
          <p:cNvSpPr txBox="1"/>
          <p:nvPr/>
        </p:nvSpPr>
        <p:spPr>
          <a:xfrm>
            <a:off x="107569" y="676364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F4FDBC7F-D544-3429-4DD4-807ADAC6E811}"/>
              </a:ext>
            </a:extLst>
          </p:cNvPr>
          <p:cNvSpPr/>
          <p:nvPr/>
        </p:nvSpPr>
        <p:spPr>
          <a:xfrm>
            <a:off x="9260545" y="615740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FF0D441-F8C5-88D6-1028-766D8EC662FF}"/>
              </a:ext>
            </a:extLst>
          </p:cNvPr>
          <p:cNvSpPr/>
          <p:nvPr/>
        </p:nvSpPr>
        <p:spPr>
          <a:xfrm rot="10800000" flipH="1" flipV="1">
            <a:off x="9260543" y="615739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DA460AE-1ABA-047A-1302-BCC2C544EF8A}"/>
              </a:ext>
            </a:extLst>
          </p:cNvPr>
          <p:cNvSpPr txBox="1"/>
          <p:nvPr/>
        </p:nvSpPr>
        <p:spPr>
          <a:xfrm>
            <a:off x="9260538" y="676364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38EE5A8-8785-91AF-ADC9-73FA7BB95C5A}"/>
              </a:ext>
            </a:extLst>
          </p:cNvPr>
          <p:cNvSpPr/>
          <p:nvPr/>
        </p:nvSpPr>
        <p:spPr>
          <a:xfrm>
            <a:off x="3144966" y="6138083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2AABE2F-0987-5954-F9E1-09CFD7CE346B}"/>
              </a:ext>
            </a:extLst>
          </p:cNvPr>
          <p:cNvSpPr/>
          <p:nvPr/>
        </p:nvSpPr>
        <p:spPr>
          <a:xfrm rot="10800000" flipH="1" flipV="1">
            <a:off x="3144964" y="6138076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199DD47-88DD-683F-7003-6E6EE4EFF6C5}"/>
              </a:ext>
            </a:extLst>
          </p:cNvPr>
          <p:cNvSpPr txBox="1"/>
          <p:nvPr/>
        </p:nvSpPr>
        <p:spPr>
          <a:xfrm>
            <a:off x="3144959" y="6744319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3794208-3F3B-A2FC-844D-D9BD8B4A9625}"/>
              </a:ext>
            </a:extLst>
          </p:cNvPr>
          <p:cNvSpPr/>
          <p:nvPr/>
        </p:nvSpPr>
        <p:spPr>
          <a:xfrm>
            <a:off x="6182386" y="6157406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629B825C-08A1-BC1D-165D-3C79BE09D120}"/>
              </a:ext>
            </a:extLst>
          </p:cNvPr>
          <p:cNvSpPr/>
          <p:nvPr/>
        </p:nvSpPr>
        <p:spPr>
          <a:xfrm rot="10800000" flipH="1" flipV="1">
            <a:off x="6182384" y="6157399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F98384A7-B5F6-D689-98CE-2838CFC50DD7}"/>
              </a:ext>
            </a:extLst>
          </p:cNvPr>
          <p:cNvSpPr txBox="1"/>
          <p:nvPr/>
        </p:nvSpPr>
        <p:spPr>
          <a:xfrm>
            <a:off x="6182379" y="6763642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30D0A0F1-4EAC-A792-B2D8-F744064506AA}"/>
              </a:ext>
            </a:extLst>
          </p:cNvPr>
          <p:cNvGrpSpPr/>
          <p:nvPr/>
        </p:nvGrpSpPr>
        <p:grpSpPr>
          <a:xfrm rot="10643534">
            <a:off x="11736810" y="6594294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526DB3BF-DF66-6F46-47F0-5C01C94DEEA9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5" name="Medio marco 74">
              <a:extLst>
                <a:ext uri="{FF2B5EF4-FFF2-40B4-BE49-F238E27FC236}">
                  <a16:creationId xmlns:a16="http://schemas.microsoft.com/office/drawing/2014/main" id="{7434B771-9E83-5B3B-F460-5FE363929B85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pic>
        <p:nvPicPr>
          <p:cNvPr id="76" name="Gráfico 75" descr="Insignia de corazón con relleno sólido">
            <a:extLst>
              <a:ext uri="{FF2B5EF4-FFF2-40B4-BE49-F238E27FC236}">
                <a16:creationId xmlns:a16="http://schemas.microsoft.com/office/drawing/2014/main" id="{CF373032-8FCA-8BF7-E83F-148848997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3314" y="6147958"/>
            <a:ext cx="307421" cy="307421"/>
          </a:xfrm>
          <a:prstGeom prst="rect">
            <a:avLst/>
          </a:prstGeom>
        </p:spPr>
      </p:pic>
      <p:pic>
        <p:nvPicPr>
          <p:cNvPr id="77" name="Gráfico 76" descr="Insignia de corazón con relleno sólido">
            <a:extLst>
              <a:ext uri="{FF2B5EF4-FFF2-40B4-BE49-F238E27FC236}">
                <a16:creationId xmlns:a16="http://schemas.microsoft.com/office/drawing/2014/main" id="{3234B521-3E39-0B9B-D1EB-B4434EDF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8298" y="6159041"/>
            <a:ext cx="307421" cy="307421"/>
          </a:xfrm>
          <a:prstGeom prst="rect">
            <a:avLst/>
          </a:prstGeom>
        </p:spPr>
      </p:pic>
      <p:pic>
        <p:nvPicPr>
          <p:cNvPr id="78" name="Gráfico 77" descr="Insignia de corazón con relleno sólido">
            <a:extLst>
              <a:ext uri="{FF2B5EF4-FFF2-40B4-BE49-F238E27FC236}">
                <a16:creationId xmlns:a16="http://schemas.microsoft.com/office/drawing/2014/main" id="{C87B3E10-1208-F48B-4304-1931EFE55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4189" y="6159040"/>
            <a:ext cx="307421" cy="307421"/>
          </a:xfrm>
          <a:prstGeom prst="rect">
            <a:avLst/>
          </a:prstGeom>
        </p:spPr>
      </p:pic>
      <p:pic>
        <p:nvPicPr>
          <p:cNvPr id="79" name="Gráfico 78" descr="Insignia de corazón con relleno sólido">
            <a:extLst>
              <a:ext uri="{FF2B5EF4-FFF2-40B4-BE49-F238E27FC236}">
                <a16:creationId xmlns:a16="http://schemas.microsoft.com/office/drawing/2014/main" id="{F98BF035-F37C-FA20-DB08-56917955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4770" y="6176599"/>
            <a:ext cx="307421" cy="30742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1CE1733-9E7F-4361-8374-D10DB8793169}"/>
              </a:ext>
            </a:extLst>
          </p:cNvPr>
          <p:cNvSpPr/>
          <p:nvPr/>
        </p:nvSpPr>
        <p:spPr>
          <a:xfrm>
            <a:off x="0" y="0"/>
            <a:ext cx="12192000" cy="847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hlinkClick r:id="rId4" action="ppaction://hlinksldjump"/>
            <a:extLst>
              <a:ext uri="{FF2B5EF4-FFF2-40B4-BE49-F238E27FC236}">
                <a16:creationId xmlns:a16="http://schemas.microsoft.com/office/drawing/2014/main" id="{39130F0D-9FB9-449B-92CB-074334F878FC}"/>
              </a:ext>
            </a:extLst>
          </p:cNvPr>
          <p:cNvSpPr/>
          <p:nvPr/>
        </p:nvSpPr>
        <p:spPr>
          <a:xfrm>
            <a:off x="107569" y="106604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Logo </a:t>
            </a:r>
            <a:r>
              <a:rPr lang="es-US" sz="1200" dirty="0" err="1">
                <a:solidFill>
                  <a:schemeClr val="tx1"/>
                </a:solidFill>
              </a:rPr>
              <a:t>ViveExplorando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hlinkClick r:id="rId5" action="ppaction://hlinksldjump"/>
            <a:extLst>
              <a:ext uri="{FF2B5EF4-FFF2-40B4-BE49-F238E27FC236}">
                <a16:creationId xmlns:a16="http://schemas.microsoft.com/office/drawing/2014/main" id="{D7EFADE3-2657-4C89-8966-06395B469B35}"/>
              </a:ext>
            </a:extLst>
          </p:cNvPr>
          <p:cNvSpPr/>
          <p:nvPr/>
        </p:nvSpPr>
        <p:spPr>
          <a:xfrm>
            <a:off x="10780059" y="107576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Iniciar sesión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31014BE-BB96-48E7-8461-DA38265FA122}"/>
              </a:ext>
            </a:extLst>
          </p:cNvPr>
          <p:cNvSpPr/>
          <p:nvPr/>
        </p:nvSpPr>
        <p:spPr>
          <a:xfrm>
            <a:off x="137160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Música</a:t>
            </a:r>
            <a:endParaRPr lang="es-CO" dirty="0">
              <a:solidFill>
                <a:schemeClr val="tx1"/>
              </a:solidFill>
            </a:endParaRPr>
          </a:p>
        </p:txBody>
      </p:sp>
      <p:graphicFrame>
        <p:nvGraphicFramePr>
          <p:cNvPr id="22" name="Tabla 22">
            <a:extLst>
              <a:ext uri="{FF2B5EF4-FFF2-40B4-BE49-F238E27FC236}">
                <a16:creationId xmlns:a16="http://schemas.microsoft.com/office/drawing/2014/main" id="{50781834-79B2-45EA-923D-346AAF80A8CB}"/>
              </a:ext>
            </a:extLst>
          </p:cNvPr>
          <p:cNvGraphicFramePr>
            <a:graphicFrameLocks noGrp="1"/>
          </p:cNvGraphicFramePr>
          <p:nvPr/>
        </p:nvGraphicFramePr>
        <p:xfrm>
          <a:off x="8402279" y="941007"/>
          <a:ext cx="362025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179">
                  <a:extLst>
                    <a:ext uri="{9D8B030D-6E8A-4147-A177-3AD203B41FA5}">
                      <a16:colId xmlns:a16="http://schemas.microsoft.com/office/drawing/2014/main" val="2525741543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618423509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1044619813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2712364608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1477846105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3242744047"/>
                    </a:ext>
                  </a:extLst>
                </a:gridCol>
                <a:gridCol w="517179">
                  <a:extLst>
                    <a:ext uri="{9D8B030D-6E8A-4147-A177-3AD203B41FA5}">
                      <a16:colId xmlns:a16="http://schemas.microsoft.com/office/drawing/2014/main" val="1708347186"/>
                    </a:ext>
                  </a:extLst>
                </a:gridCol>
              </a:tblGrid>
              <a:tr h="222837">
                <a:tc gridSpan="7">
                  <a:txBody>
                    <a:bodyPr/>
                    <a:lstStyle/>
                    <a:p>
                      <a:pPr algn="ctr"/>
                      <a:r>
                        <a:rPr lang="es-US" dirty="0"/>
                        <a:t>Agosto 2023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72419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J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15558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13255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787471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19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21947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634842"/>
                  </a:ext>
                </a:extLst>
              </a:tr>
              <a:tr h="222837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29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30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45298"/>
                  </a:ext>
                </a:extLst>
              </a:tr>
            </a:tbl>
          </a:graphicData>
        </a:graphic>
      </p:graphicFrame>
      <p:sp>
        <p:nvSpPr>
          <p:cNvPr id="26" name="Rectángulo 25">
            <a:extLst>
              <a:ext uri="{FF2B5EF4-FFF2-40B4-BE49-F238E27FC236}">
                <a16:creationId xmlns:a16="http://schemas.microsoft.com/office/drawing/2014/main" id="{7289741B-031A-4E11-8AAA-F167EC43F497}"/>
              </a:ext>
            </a:extLst>
          </p:cNvPr>
          <p:cNvSpPr/>
          <p:nvPr/>
        </p:nvSpPr>
        <p:spPr>
          <a:xfrm>
            <a:off x="138951" y="954607"/>
            <a:ext cx="8157882" cy="18184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Experiencias destacadas </a:t>
            </a:r>
            <a:endParaRPr lang="es-CO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62BC78A-17C8-4B97-89F7-F75271EDEDBA}"/>
              </a:ext>
            </a:extLst>
          </p:cNvPr>
          <p:cNvSpPr/>
          <p:nvPr/>
        </p:nvSpPr>
        <p:spPr>
          <a:xfrm flipH="1" flipV="1">
            <a:off x="4126452" y="255270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754A209E-09C9-4445-88D5-DB368D183D17}"/>
              </a:ext>
            </a:extLst>
          </p:cNvPr>
          <p:cNvSpPr/>
          <p:nvPr/>
        </p:nvSpPr>
        <p:spPr>
          <a:xfrm flipH="1" flipV="1">
            <a:off x="4414778" y="2552700"/>
            <a:ext cx="182880" cy="182880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55BC076-22DB-48CF-87BE-C9B97542EF5E}"/>
              </a:ext>
            </a:extLst>
          </p:cNvPr>
          <p:cNvSpPr/>
          <p:nvPr/>
        </p:nvSpPr>
        <p:spPr>
          <a:xfrm flipH="1" flipV="1">
            <a:off x="3838126" y="2552700"/>
            <a:ext cx="182880" cy="1828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AA421BA-7C68-4550-B19C-A893B157BE6E}"/>
              </a:ext>
            </a:extLst>
          </p:cNvPr>
          <p:cNvSpPr/>
          <p:nvPr/>
        </p:nvSpPr>
        <p:spPr>
          <a:xfrm>
            <a:off x="2178780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Cine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BA5E0B3-B839-4489-BC0C-AD4B69160C95}"/>
              </a:ext>
            </a:extLst>
          </p:cNvPr>
          <p:cNvSpPr/>
          <p:nvPr/>
        </p:nvSpPr>
        <p:spPr>
          <a:xfrm>
            <a:off x="4217892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Teatro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1CFE53B0-3F85-430E-9567-BE0C29562E23}"/>
              </a:ext>
            </a:extLst>
          </p:cNvPr>
          <p:cNvSpPr/>
          <p:nvPr/>
        </p:nvSpPr>
        <p:spPr>
          <a:xfrm>
            <a:off x="6257004" y="2880807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Deporte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F29940C7-1EE0-4A4F-8EAD-FBDED1DD040B}"/>
              </a:ext>
            </a:extLst>
          </p:cNvPr>
          <p:cNvSpPr/>
          <p:nvPr/>
        </p:nvSpPr>
        <p:spPr>
          <a:xfrm>
            <a:off x="137160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Comida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6CE8600A-5DEA-415C-949F-4EB263E96920}"/>
              </a:ext>
            </a:extLst>
          </p:cNvPr>
          <p:cNvSpPr/>
          <p:nvPr/>
        </p:nvSpPr>
        <p:spPr>
          <a:xfrm>
            <a:off x="2178780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Hotel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55563926-6EE7-4140-8569-A06D08E11C0D}"/>
              </a:ext>
            </a:extLst>
          </p:cNvPr>
          <p:cNvSpPr/>
          <p:nvPr/>
        </p:nvSpPr>
        <p:spPr>
          <a:xfrm>
            <a:off x="4217892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Museo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D3AADFE-447C-4463-ABD6-3E3B7C012991}"/>
              </a:ext>
            </a:extLst>
          </p:cNvPr>
          <p:cNvSpPr/>
          <p:nvPr/>
        </p:nvSpPr>
        <p:spPr>
          <a:xfrm>
            <a:off x="6257004" y="3191703"/>
            <a:ext cx="2039112" cy="31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Otros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253DE57-D760-46FA-9598-CA042F16E42B}"/>
              </a:ext>
            </a:extLst>
          </p:cNvPr>
          <p:cNvCxnSpPr>
            <a:cxnSpLocks/>
          </p:cNvCxnSpPr>
          <p:nvPr/>
        </p:nvCxnSpPr>
        <p:spPr>
          <a:xfrm>
            <a:off x="137160" y="3984141"/>
            <a:ext cx="11915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A32294FE-D024-4C6A-B48F-7B0E6DE42845}"/>
              </a:ext>
            </a:extLst>
          </p:cNvPr>
          <p:cNvSpPr txBox="1"/>
          <p:nvPr/>
        </p:nvSpPr>
        <p:spPr>
          <a:xfrm>
            <a:off x="147910" y="3600976"/>
            <a:ext cx="1189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Experiencias más populares</a:t>
            </a:r>
            <a:endParaRPr lang="es-CO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1D73F44E-1520-4260-ABD3-2EB0B488FAD8}"/>
              </a:ext>
            </a:extLst>
          </p:cNvPr>
          <p:cNvSpPr/>
          <p:nvPr/>
        </p:nvSpPr>
        <p:spPr>
          <a:xfrm>
            <a:off x="147917" y="411207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44FA2473-9666-4416-8E16-90560E15A592}"/>
              </a:ext>
            </a:extLst>
          </p:cNvPr>
          <p:cNvSpPr/>
          <p:nvPr/>
        </p:nvSpPr>
        <p:spPr>
          <a:xfrm rot="10800000" flipH="1" flipV="1">
            <a:off x="147915" y="411207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949B90C9-21CF-4951-A14B-BC5920C4617D}"/>
              </a:ext>
            </a:extLst>
          </p:cNvPr>
          <p:cNvSpPr txBox="1"/>
          <p:nvPr/>
        </p:nvSpPr>
        <p:spPr>
          <a:xfrm>
            <a:off x="147910" y="471831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03D705D-EC8B-40EF-8208-58CDFE7201E4}"/>
              </a:ext>
            </a:extLst>
          </p:cNvPr>
          <p:cNvSpPr/>
          <p:nvPr/>
        </p:nvSpPr>
        <p:spPr>
          <a:xfrm>
            <a:off x="9300886" y="411207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1599B20E-928F-4C2E-9955-DB678782C90B}"/>
              </a:ext>
            </a:extLst>
          </p:cNvPr>
          <p:cNvSpPr/>
          <p:nvPr/>
        </p:nvSpPr>
        <p:spPr>
          <a:xfrm rot="10800000" flipH="1" flipV="1">
            <a:off x="9300884" y="411207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1EE797D-DE65-4D8D-A60E-BE47B307E5B9}"/>
              </a:ext>
            </a:extLst>
          </p:cNvPr>
          <p:cNvSpPr txBox="1"/>
          <p:nvPr/>
        </p:nvSpPr>
        <p:spPr>
          <a:xfrm>
            <a:off x="9300879" y="471831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0825701-9624-4027-89B5-DAB5D55E7908}"/>
              </a:ext>
            </a:extLst>
          </p:cNvPr>
          <p:cNvSpPr/>
          <p:nvPr/>
        </p:nvSpPr>
        <p:spPr>
          <a:xfrm>
            <a:off x="3185307" y="4092755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732D1916-0653-4A54-B22E-415B9BCCA9B0}"/>
              </a:ext>
            </a:extLst>
          </p:cNvPr>
          <p:cNvSpPr/>
          <p:nvPr/>
        </p:nvSpPr>
        <p:spPr>
          <a:xfrm rot="10800000" flipH="1" flipV="1">
            <a:off x="3185305" y="4092748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907A3C5-D452-4641-A91B-CE20D00F55E0}"/>
              </a:ext>
            </a:extLst>
          </p:cNvPr>
          <p:cNvSpPr txBox="1"/>
          <p:nvPr/>
        </p:nvSpPr>
        <p:spPr>
          <a:xfrm>
            <a:off x="3185300" y="4698991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7A4E371F-6556-40B8-B1CA-119DDFCEFA14}"/>
              </a:ext>
            </a:extLst>
          </p:cNvPr>
          <p:cNvSpPr/>
          <p:nvPr/>
        </p:nvSpPr>
        <p:spPr>
          <a:xfrm>
            <a:off x="6222727" y="4112078"/>
            <a:ext cx="2743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34028BFA-F601-48B1-AE55-D3792B214C5B}"/>
              </a:ext>
            </a:extLst>
          </p:cNvPr>
          <p:cNvSpPr/>
          <p:nvPr/>
        </p:nvSpPr>
        <p:spPr>
          <a:xfrm rot="10800000" flipH="1" flipV="1">
            <a:off x="6222725" y="4112071"/>
            <a:ext cx="2743198" cy="60900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Imagen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EC998D6-1218-40A3-BBC2-637C978E8149}"/>
              </a:ext>
            </a:extLst>
          </p:cNvPr>
          <p:cNvSpPr txBox="1"/>
          <p:nvPr/>
        </p:nvSpPr>
        <p:spPr>
          <a:xfrm>
            <a:off x="6222720" y="4718314"/>
            <a:ext cx="2743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Nombre</a:t>
            </a:r>
          </a:p>
          <a:p>
            <a:r>
              <a:rPr lang="es-US" sz="1000" dirty="0"/>
              <a:t>Fecha</a:t>
            </a:r>
          </a:p>
          <a:p>
            <a:r>
              <a:rPr lang="es-US" sz="800" dirty="0"/>
              <a:t>Lugar</a:t>
            </a:r>
          </a:p>
          <a:p>
            <a:r>
              <a:rPr lang="es-US" sz="800" dirty="0"/>
              <a:t>Precio</a:t>
            </a:r>
          </a:p>
          <a:p>
            <a:r>
              <a:rPr lang="es-US" sz="800" dirty="0"/>
              <a:t>empresa</a:t>
            </a:r>
            <a:endParaRPr lang="es-CO" sz="800" dirty="0"/>
          </a:p>
        </p:txBody>
      </p:sp>
      <p:sp>
        <p:nvSpPr>
          <p:cNvPr id="80" name="Triángulo isósceles 79">
            <a:extLst>
              <a:ext uri="{FF2B5EF4-FFF2-40B4-BE49-F238E27FC236}">
                <a16:creationId xmlns:a16="http://schemas.microsoft.com/office/drawing/2014/main" id="{F2D73CF1-025B-4822-A5F4-25C36EA87C67}"/>
              </a:ext>
            </a:extLst>
          </p:cNvPr>
          <p:cNvSpPr/>
          <p:nvPr/>
        </p:nvSpPr>
        <p:spPr>
          <a:xfrm rot="16046563">
            <a:off x="229452" y="1676634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B15950B0-E72B-49D4-9A06-492997528F71}"/>
              </a:ext>
            </a:extLst>
          </p:cNvPr>
          <p:cNvSpPr/>
          <p:nvPr/>
        </p:nvSpPr>
        <p:spPr>
          <a:xfrm rot="5400000">
            <a:off x="7678656" y="1748043"/>
            <a:ext cx="457200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: esquinas redondeadas 40">
            <a:hlinkClick r:id="rId6" action="ppaction://hlinksldjump"/>
            <a:extLst>
              <a:ext uri="{FF2B5EF4-FFF2-40B4-BE49-F238E27FC236}">
                <a16:creationId xmlns:a16="http://schemas.microsoft.com/office/drawing/2014/main" id="{FEEE252B-0EDE-4F99-BE6C-0D6A34856388}"/>
              </a:ext>
            </a:extLst>
          </p:cNvPr>
          <p:cNvSpPr/>
          <p:nvPr/>
        </p:nvSpPr>
        <p:spPr>
          <a:xfrm>
            <a:off x="9368119" y="103863"/>
            <a:ext cx="1304365" cy="63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Registrarse</a:t>
            </a:r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9D6F2A4-70FE-93A9-673B-051AEDE7AD29}"/>
              </a:ext>
            </a:extLst>
          </p:cNvPr>
          <p:cNvGrpSpPr/>
          <p:nvPr/>
        </p:nvGrpSpPr>
        <p:grpSpPr>
          <a:xfrm>
            <a:off x="1519516" y="103863"/>
            <a:ext cx="6776600" cy="632012"/>
            <a:chOff x="1519516" y="107576"/>
            <a:chExt cx="7741013" cy="632012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510A93D5-8362-45F5-B23D-92F93BE7BA0B}"/>
                </a:ext>
              </a:extLst>
            </p:cNvPr>
            <p:cNvSpPr/>
            <p:nvPr/>
          </p:nvSpPr>
          <p:spPr>
            <a:xfrm>
              <a:off x="1519516" y="107576"/>
              <a:ext cx="7741013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US" dirty="0">
                  <a:solidFill>
                    <a:schemeClr val="tx1"/>
                  </a:solidFill>
                </a:rPr>
                <a:t>Buscar experiencias</a:t>
              </a:r>
              <a:endParaRPr lang="es-CO" dirty="0">
                <a:solidFill>
                  <a:schemeClr val="tx1"/>
                </a:solidFill>
              </a:endParaRPr>
            </a:p>
          </p:txBody>
        </p:sp>
        <p:pic>
          <p:nvPicPr>
            <p:cNvPr id="6" name="Gráfico 5" descr="Lupa con relleno sólido">
              <a:hlinkClick r:id="rId7" action="ppaction://hlinksldjump"/>
              <a:extLst>
                <a:ext uri="{FF2B5EF4-FFF2-40B4-BE49-F238E27FC236}">
                  <a16:creationId xmlns:a16="http://schemas.microsoft.com/office/drawing/2014/main" id="{8348AC94-2747-D68E-19E4-36D941DA9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51081" y="145349"/>
              <a:ext cx="549682" cy="549682"/>
            </a:xfrm>
            <a:prstGeom prst="rect">
              <a:avLst/>
            </a:prstGeom>
          </p:spPr>
        </p:pic>
      </p:grpSp>
      <p:sp>
        <p:nvSpPr>
          <p:cNvPr id="8" name="Elipse 7">
            <a:extLst>
              <a:ext uri="{FF2B5EF4-FFF2-40B4-BE49-F238E27FC236}">
                <a16:creationId xmlns:a16="http://schemas.microsoft.com/office/drawing/2014/main" id="{63231A3E-E976-0DD0-BA80-6BAE4585A985}"/>
              </a:ext>
            </a:extLst>
          </p:cNvPr>
          <p:cNvSpPr/>
          <p:nvPr/>
        </p:nvSpPr>
        <p:spPr>
          <a:xfrm>
            <a:off x="8418787" y="1700709"/>
            <a:ext cx="471486" cy="3196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FA81787-9238-DD2C-C072-5B6823BEFB20}"/>
              </a:ext>
            </a:extLst>
          </p:cNvPr>
          <p:cNvGrpSpPr/>
          <p:nvPr/>
        </p:nvGrpSpPr>
        <p:grpSpPr>
          <a:xfrm>
            <a:off x="0" y="4548966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47047CC-821B-4275-7307-8FF5AC82392D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Medio marco 12">
              <a:extLst>
                <a:ext uri="{FF2B5EF4-FFF2-40B4-BE49-F238E27FC236}">
                  <a16:creationId xmlns:a16="http://schemas.microsoft.com/office/drawing/2014/main" id="{6D3EDC77-86B2-905E-C838-6A6BCCA0BEEB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A63AF62-67EA-FBE9-AAD7-0CF72C26599A}"/>
              </a:ext>
            </a:extLst>
          </p:cNvPr>
          <p:cNvGrpSpPr/>
          <p:nvPr/>
        </p:nvGrpSpPr>
        <p:grpSpPr>
          <a:xfrm rot="10643534">
            <a:off x="11777151" y="4548966"/>
            <a:ext cx="367807" cy="377976"/>
            <a:chOff x="137160" y="4689532"/>
            <a:chExt cx="367807" cy="377976"/>
          </a:xfrm>
          <a:solidFill>
            <a:schemeClr val="bg2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7C6F8F0-B215-472E-08AE-9CFC61547F42}"/>
                </a:ext>
              </a:extLst>
            </p:cNvPr>
            <p:cNvSpPr/>
            <p:nvPr/>
          </p:nvSpPr>
          <p:spPr>
            <a:xfrm>
              <a:off x="137160" y="4689532"/>
              <a:ext cx="367807" cy="37797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Medio marco 16">
              <a:extLst>
                <a:ext uri="{FF2B5EF4-FFF2-40B4-BE49-F238E27FC236}">
                  <a16:creationId xmlns:a16="http://schemas.microsoft.com/office/drawing/2014/main" id="{420CF87D-ACFA-BFB6-91E2-57F4ECEDE437}"/>
                </a:ext>
              </a:extLst>
            </p:cNvPr>
            <p:cNvSpPr/>
            <p:nvPr/>
          </p:nvSpPr>
          <p:spPr>
            <a:xfrm rot="18721338">
              <a:off x="232305" y="4763804"/>
              <a:ext cx="224562" cy="229432"/>
            </a:xfrm>
            <a:prstGeom prst="halfFram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  <p:pic>
        <p:nvPicPr>
          <p:cNvPr id="21" name="Gráfico 20" descr="Insignia de corazón con relleno sólido">
            <a:extLst>
              <a:ext uri="{FF2B5EF4-FFF2-40B4-BE49-F238E27FC236}">
                <a16:creationId xmlns:a16="http://schemas.microsoft.com/office/drawing/2014/main" id="{0F68F1F2-24CE-4C67-C6F4-4B2AA31C6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3655" y="4102630"/>
            <a:ext cx="307421" cy="307421"/>
          </a:xfrm>
          <a:prstGeom prst="rect">
            <a:avLst/>
          </a:prstGeom>
        </p:spPr>
      </p:pic>
      <p:grpSp>
        <p:nvGrpSpPr>
          <p:cNvPr id="25" name="Grupo 24">
            <a:extLst>
              <a:ext uri="{FF2B5EF4-FFF2-40B4-BE49-F238E27FC236}">
                <a16:creationId xmlns:a16="http://schemas.microsoft.com/office/drawing/2014/main" id="{A929AD64-FF3D-B777-A65C-30C51C10BFC7}"/>
              </a:ext>
            </a:extLst>
          </p:cNvPr>
          <p:cNvGrpSpPr/>
          <p:nvPr/>
        </p:nvGrpSpPr>
        <p:grpSpPr>
          <a:xfrm>
            <a:off x="8377537" y="40812"/>
            <a:ext cx="909154" cy="695063"/>
            <a:chOff x="8377537" y="40076"/>
            <a:chExt cx="909154" cy="695063"/>
          </a:xfrm>
        </p:grpSpPr>
        <p:sp>
          <p:nvSpPr>
            <p:cNvPr id="19" name="Rectángulo: esquinas redondeadas 18">
              <a:hlinkClick r:id="rId10" action="ppaction://hlinksldjump"/>
              <a:extLst>
                <a:ext uri="{FF2B5EF4-FFF2-40B4-BE49-F238E27FC236}">
                  <a16:creationId xmlns:a16="http://schemas.microsoft.com/office/drawing/2014/main" id="{9261D19C-9339-B0FD-08D6-C9825DCE5A09}"/>
                </a:ext>
              </a:extLst>
            </p:cNvPr>
            <p:cNvSpPr/>
            <p:nvPr/>
          </p:nvSpPr>
          <p:spPr>
            <a:xfrm>
              <a:off x="8377537" y="103127"/>
              <a:ext cx="909154" cy="63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s-US" sz="1400" dirty="0">
                  <a:solidFill>
                    <a:schemeClr val="tx1"/>
                  </a:solidFill>
                </a:rPr>
                <a:t>Favoritos</a:t>
              </a:r>
              <a:endParaRPr lang="es-CO" sz="1400" dirty="0">
                <a:solidFill>
                  <a:schemeClr val="tx1"/>
                </a:solidFill>
              </a:endParaRPr>
            </a:p>
          </p:txBody>
        </p:sp>
        <p:pic>
          <p:nvPicPr>
            <p:cNvPr id="24" name="Gráfico 23" descr="Corazón con relleno sólido">
              <a:extLst>
                <a:ext uri="{FF2B5EF4-FFF2-40B4-BE49-F238E27FC236}">
                  <a16:creationId xmlns:a16="http://schemas.microsoft.com/office/drawing/2014/main" id="{AEEAE091-1A80-910C-F6CD-13A3AF6DD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76980" y="40076"/>
              <a:ext cx="521900" cy="521900"/>
            </a:xfrm>
            <a:prstGeom prst="rect">
              <a:avLst/>
            </a:prstGeom>
          </p:spPr>
        </p:pic>
      </p:grpSp>
      <p:pic>
        <p:nvPicPr>
          <p:cNvPr id="30" name="Gráfico 29" descr="Insignia de corazón con relleno sólido">
            <a:extLst>
              <a:ext uri="{FF2B5EF4-FFF2-40B4-BE49-F238E27FC236}">
                <a16:creationId xmlns:a16="http://schemas.microsoft.com/office/drawing/2014/main" id="{E67433B1-7B6A-1C54-B79F-105E3642E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8639" y="4113713"/>
            <a:ext cx="307421" cy="307421"/>
          </a:xfrm>
          <a:prstGeom prst="rect">
            <a:avLst/>
          </a:prstGeom>
        </p:spPr>
      </p:pic>
      <p:pic>
        <p:nvPicPr>
          <p:cNvPr id="31" name="Gráfico 30" descr="Insignia de corazón con relleno sólido">
            <a:extLst>
              <a:ext uri="{FF2B5EF4-FFF2-40B4-BE49-F238E27FC236}">
                <a16:creationId xmlns:a16="http://schemas.microsoft.com/office/drawing/2014/main" id="{12B15966-843E-DAC6-DE29-2DA16807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4530" y="4113712"/>
            <a:ext cx="307421" cy="307421"/>
          </a:xfrm>
          <a:prstGeom prst="rect">
            <a:avLst/>
          </a:prstGeom>
        </p:spPr>
      </p:pic>
      <p:pic>
        <p:nvPicPr>
          <p:cNvPr id="32" name="Gráfico 31" descr="Insignia de corazón con relleno sólido">
            <a:extLst>
              <a:ext uri="{FF2B5EF4-FFF2-40B4-BE49-F238E27FC236}">
                <a16:creationId xmlns:a16="http://schemas.microsoft.com/office/drawing/2014/main" id="{D3583FA9-9CE3-1530-07C2-167D0F93E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111" y="4131271"/>
            <a:ext cx="307421" cy="3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94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1059</Words>
  <Application>Microsoft Office PowerPoint</Application>
  <PresentationFormat>Panorámica</PresentationFormat>
  <Paragraphs>892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Brayan Steven Rodriguez Alba</dc:creator>
  <cp:lastModifiedBy>BRAYAN STEVEN RODRIGUEZ ALBA</cp:lastModifiedBy>
  <cp:revision>28</cp:revision>
  <dcterms:created xsi:type="dcterms:W3CDTF">2023-06-07T19:32:18Z</dcterms:created>
  <dcterms:modified xsi:type="dcterms:W3CDTF">2023-09-12T20:08:15Z</dcterms:modified>
</cp:coreProperties>
</file>