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1342497d_3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f1342497d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1342497d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1342497d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1342497d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f1342497d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1342497d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1342497d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f1342497d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f1342497d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1342497d_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f1342497d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1342497d_3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1342497d_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1342497d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f1342497d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f7c1d3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f7c1d3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https://forum.holochain.org/c/projects/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1342497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1342497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1342497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f1342497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e152fe9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e152fe9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1342497d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f1342497d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e152fe99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e152fe99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1342497d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1342497d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f1342497d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f1342497d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f1342497d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f1342497d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1342497d_3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1342497d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e152fe99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e152fe99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e152fe9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e152fe9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1342497d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1342497d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DNAs are hosted in the user’s </a:t>
            </a:r>
            <a:r>
              <a:rPr b="1" lang="en">
                <a:solidFill>
                  <a:schemeClr val="dk1"/>
                </a:solidFill>
              </a:rPr>
              <a:t>conductor</a:t>
            </a:r>
            <a:r>
              <a:rPr lang="en">
                <a:solidFill>
                  <a:schemeClr val="dk1"/>
                </a:solidFill>
              </a:rPr>
              <a:t>, a runtime that sandboxes and executes DNA code, manages data flow and storage, and handles connections between components of the stack. You can think of the conductor as a web application server.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 client on the user’s device and talks to the DNAs’ APIs via a lightweight RPC interface.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f7c1d3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f7c1d3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entry will be published to the DHT only if it’s public; otherwise, only the header is published to DHT.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f7c1d3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f7c1d3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152fe99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152fe99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olochain/holoscap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holochain.org" TargetMode="External"/><Relationship Id="rId4" Type="http://schemas.openxmlformats.org/officeDocument/2006/relationships/hyperlink" Target="https://developers.holochain.org" TargetMode="External"/><Relationship Id="rId5" Type="http://schemas.openxmlformats.org/officeDocument/2006/relationships/hyperlink" Target="https://forum.holochaing.org" TargetMode="External"/><Relationship Id="rId6" Type="http://schemas.openxmlformats.org/officeDocument/2006/relationships/hyperlink" Target="https://holo.host/" TargetMode="External"/><Relationship Id="rId7" Type="http://schemas.openxmlformats.org/officeDocument/2006/relationships/hyperlink" Target="https://youtu.be/hyCtYrHJeb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meetup.com/NYC-Holochain-Meetup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rs/hdk/0.0.43-alpha3/hd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Holochain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92625"/>
            <a:ext cx="8520600" cy="1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713" y="1952975"/>
            <a:ext cx="4772575" cy="27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Holoscape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 complete end-user deployment of a Holochain conductor with UI for administration and a run-time for hApp UIs.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An electron app that you can download from Holoscape github repo:</a:t>
            </a:r>
            <a:r>
              <a:rPr lang="en" sz="2400"/>
              <a:t>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https://github.com/holochain/holoscape</a:t>
            </a:r>
            <a:endParaRPr sz="2400"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Makes using hApps a piece of cake!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Holoscape for hApp Users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12800"/>
            <a:ext cx="85206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As a hApp user:</a:t>
            </a:r>
            <a:endParaRPr b="1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</a:rPr>
              <a:t>Installation of Holoscape comes with all the Holochain binaries and sets up and maintains your Holochain conductor config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</a:rPr>
              <a:t>Browse available hApps in the hApp Store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</a:rPr>
              <a:t>Install any hApps from the store, or from a bundle file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</a:rPr>
              <a:t>Switch between different hApps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</a:rPr>
              <a:t>DNA instances keep running in the conductor even when you close a hApp 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Holoscape for hApp Developers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As a hApp developer:</a:t>
            </a:r>
            <a:endParaRPr b="1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</a:rPr>
              <a:t>Getting your hApp deployed has be come a lot easier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</a:rPr>
              <a:t>You have your user install Holoscape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</a:rPr>
              <a:t>You put all your DNAs and UIs into a hApp bundle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</a:rPr>
              <a:t>You share the hApp bundle with your users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63350"/>
            <a:ext cx="8520600" cy="4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-7043" l="0" r="0" t="0"/>
          <a:stretch/>
        </p:blipFill>
        <p:spPr>
          <a:xfrm>
            <a:off x="359113" y="163351"/>
            <a:ext cx="8425776" cy="47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197825" y="445025"/>
            <a:ext cx="8634600" cy="4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00" y="319800"/>
            <a:ext cx="7782675" cy="46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Holoscape Icon on System Tray/Menu Bar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283" y="1178888"/>
            <a:ext cx="5162925" cy="39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 Instance Debug View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003" y="1206875"/>
            <a:ext cx="5568498" cy="39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People Building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936725"/>
            <a:ext cx="8832301" cy="34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9825"/>
            <a:ext cx="8839201" cy="3703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Ideas, Ecosystems &amp; Partners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17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Holo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936150"/>
            <a:ext cx="85206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 distributed p2p hosting platform for Holochain apps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 bridge between the community of distributed Holochain apps and the current centralized web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Anyone can become a host by turning their computer into a source of revenue, getting paid in HoloFuel for hosting distributed applications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HoloPorts: started shipping Dec 2019</a:t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925" y="3530450"/>
            <a:ext cx="2782250" cy="16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376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Holochain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87050" y="1290300"/>
            <a:ext cx="82602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An open source framework for building fully distributed, peer-to-peer applications.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87050" y="2275450"/>
            <a:ext cx="85206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Agent-Centric - agent local source chain + validating DHT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87050" y="2992500"/>
            <a:ext cx="813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Bio-Inspired - language of biology systems for Holochain component parts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87050" y="3979100"/>
            <a:ext cx="83355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Bit-Torrent + Git + Cryptographic Signatures + Peer Validation + Gossip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224200"/>
            <a:ext cx="8520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015500"/>
            <a:ext cx="6765675" cy="40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25" y="259238"/>
            <a:ext cx="8155976" cy="462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427625"/>
            <a:ext cx="8520600" cy="3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https://holochain.org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https://developers.holochain.org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https://forum.holochaing.org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https://holo.host/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https://youtu.be/hyCtYrHJebs</a:t>
            </a:r>
            <a:r>
              <a:rPr lang="en" sz="2400"/>
              <a:t> - Holochain Explained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Meetups, DevCamps &amp; Hackathons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433750"/>
            <a:ext cx="8520600" cy="3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accent5"/>
                </a:solidFill>
                <a:hlinkClick r:id="rId3"/>
              </a:rPr>
              <a:t>https://www.meetup.com/NYC-Holochain-Meetup/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Holochain DevCamp #6 (Online) is wrapping up on Feb 19th, but more to come.  Check out the forum, or follow on Twitter or Facebook!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Hackathon March 27-29 @ Bushwick Generator, Brooklyn NY.  Register on EventBrite!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6"/>
          <p:cNvSpPr txBox="1"/>
          <p:nvPr/>
        </p:nvSpPr>
        <p:spPr>
          <a:xfrm>
            <a:off x="2730000" y="4470900"/>
            <a:ext cx="36663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451" y="1118303"/>
            <a:ext cx="6866099" cy="39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Holochain Help People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1714500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Own their own data &amp; control their identity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Connect Applications to suit their needs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Transact without centralized systems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Build lighter, faster, cheaper and more scalable applications (scaling out of the box)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4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Where are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45300" y="903013"/>
            <a:ext cx="83055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Each agent runs its own source chain, pushing chain aspect to the edges, similar to Git, but with signatures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45300" y="1836950"/>
            <a:ext cx="84534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DHT - agents share their public keys, source chain headers, and public entries with peers (sharding, scaling)</a:t>
            </a:r>
            <a:endParaRPr sz="2400"/>
          </a:p>
        </p:txBody>
      </p:sp>
      <p:sp>
        <p:nvSpPr>
          <p:cNvPr id="79" name="Google Shape;79;p16"/>
          <p:cNvSpPr txBox="1"/>
          <p:nvPr/>
        </p:nvSpPr>
        <p:spPr>
          <a:xfrm>
            <a:off x="345300" y="2862625"/>
            <a:ext cx="85758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Nodes whose addresses are numerically nearest to the content address (content has) validate &amp; hold copies of the data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0" name="Google Shape;80;p16"/>
          <p:cNvSpPr txBox="1"/>
          <p:nvPr/>
        </p:nvSpPr>
        <p:spPr>
          <a:xfrm>
            <a:off x="345300" y="4174800"/>
            <a:ext cx="81429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Each app specifies its data redundancy level; agents work together to keep to the specified resilience factor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 Components - Back-End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43600" y="888475"/>
            <a:ext cx="8548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Zome (short for chromosome) - code modules with core logic of your app, functions exposed as Zome API.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43600" y="1821775"/>
            <a:ext cx="84135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DNA - 1+ zomes, establishing the ground rules of the app, like a microservice of an app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43600" y="2764163"/>
            <a:ext cx="83865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user’s DNAs communicate via bridging, forming a full-featured application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43600" y="3706550"/>
            <a:ext cx="84135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Immune - peers monitor unwelcome activities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43600" y="4229525"/>
            <a:ext cx="86568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Membrane - ensures the integrity of information passing through the agent’s private world &amp; the shared digital space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500" y="1345475"/>
            <a:ext cx="70690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Entries in Source Chain &amp; DHT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475" y="1152475"/>
            <a:ext cx="6729500" cy="39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8" y="0"/>
            <a:ext cx="90730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1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Holochain Development Kit (HDK)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148925" y="865700"/>
            <a:ext cx="8373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Hol</a:t>
            </a:r>
            <a:r>
              <a:rPr lang="en" sz="2400">
                <a:solidFill>
                  <a:schemeClr val="dk1"/>
                </a:solidFill>
              </a:rPr>
              <a:t>ochain DNAs need to be written in WebAssembly, or a language that compiles to Wasm, such as Rust.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148925" y="1940225"/>
            <a:ext cx="87651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 HDK handles some of the low-level details of Wasm execution (memory allocation, data de/serialization, shuffling data and functions in/out of wasm memory) via helper functions and Holochain-specific macros.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175800" y="3867163"/>
            <a:ext cx="879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HDK makes writing hApps much simpler!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48925" y="4554200"/>
            <a:ext cx="8630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HDK docs: </a:t>
            </a:r>
            <a:r>
              <a:rPr lang="en" sz="2400" u="sng">
                <a:solidFill>
                  <a:schemeClr val="accent5"/>
                </a:solidFill>
                <a:hlinkClick r:id="rId3"/>
              </a:rPr>
              <a:t>https://docs.rs/hdk/0.0.43-alpha3/hdk/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