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3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23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2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4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61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6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85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1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09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29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F8BF-5CFC-4214-B3C4-1F433B76549E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102E-4C44-4289-A4D1-DE347CF05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99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36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2019-10-03T02:23:34Z</dcterms:created>
  <dcterms:modified xsi:type="dcterms:W3CDTF">2019-10-03T02:24:39Z</dcterms:modified>
</cp:coreProperties>
</file>