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E8B-39A1-4216-8F9F-C4A4DEB5BC6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266-E08A-419C-94B4-698EBDE63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5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E8B-39A1-4216-8F9F-C4A4DEB5BC6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266-E08A-419C-94B4-698EBDE63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12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E8B-39A1-4216-8F9F-C4A4DEB5BC6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266-E08A-419C-94B4-698EBDE63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99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E8B-39A1-4216-8F9F-C4A4DEB5BC6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266-E08A-419C-94B4-698EBDE63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96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E8B-39A1-4216-8F9F-C4A4DEB5BC6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266-E08A-419C-94B4-698EBDE63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77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E8B-39A1-4216-8F9F-C4A4DEB5BC6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266-E08A-419C-94B4-698EBDE63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2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E8B-39A1-4216-8F9F-C4A4DEB5BC6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266-E08A-419C-94B4-698EBDE63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7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E8B-39A1-4216-8F9F-C4A4DEB5BC6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266-E08A-419C-94B4-698EBDE63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92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E8B-39A1-4216-8F9F-C4A4DEB5BC6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266-E08A-419C-94B4-698EBDE63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4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E8B-39A1-4216-8F9F-C4A4DEB5BC6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266-E08A-419C-94B4-698EBDE63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22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7E8B-39A1-4216-8F9F-C4A4DEB5BC6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266-E08A-419C-94B4-698EBDE63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09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E7E8B-39A1-4216-8F9F-C4A4DEB5BC67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2C266-E08A-419C-94B4-698EBDE63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73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99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99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如螢幕大小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3</cp:revision>
  <dcterms:created xsi:type="dcterms:W3CDTF">2019-10-17T01:45:29Z</dcterms:created>
  <dcterms:modified xsi:type="dcterms:W3CDTF">2019-10-17T02:50:33Z</dcterms:modified>
</cp:coreProperties>
</file>