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4573d7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a4573d7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4573d7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4573d7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4573d7a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a4573d7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4573d7a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a4573d7a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4573d7a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a4573d7a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4573d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a4573d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a4573d7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a4573d7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a4573d7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a4573d7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4573d7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4573d7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a4573d7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a4573d7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a4573d7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a4573d7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a4573d7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a4573d7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a4573d7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a4573d7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10858" y="117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 бот для саммаризации чатов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Наглядная польза от бота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00" y="1764895"/>
            <a:ext cx="1847699" cy="400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670" y="1764922"/>
            <a:ext cx="1847702" cy="40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550" y="1764925"/>
            <a:ext cx="1922425" cy="41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ЦА проекта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чаты коллег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всевозможные</a:t>
            </a:r>
            <a:r>
              <a:rPr lang="ru"/>
              <a:t> чаты например для курсов или мероприятий или других проектов, где бот будет отчасти заменять модераторов/кураторов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студенческие чаты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часть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использовали одну LLM для написания саммари и ее же для RAG.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Также, благодаря промпту с таймштампами и цепочками сообщений, улучшили работу моделей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планы по возможному развитию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3507450"/>
            <a:ext cx="1858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Бенеш Никита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126400" y="3507450"/>
            <a:ext cx="1858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Сариков Тимур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Какую проблему решает проект?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Ситуация: вы сидите в группе с коллегами (или с однокурсниками), вы не читаете чат, потому что вам лень (или есть другие дела), а потом заходите и видите 500+ сообщений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Какую проблему решает проект?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Ситуация: вы сидите в группе с коллегами (или с однокурсниками), вы не читаете чат, потому что вам лень (или есть другие дела), а потом заходите и видите 500+ сообщений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 начинаете задавать вопросы коллегам, чтобы войти в курс дела, но никто не хочет вам отвечать, тк уже отвечали другим участникам группы на те же вопросы 475428434 раз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69465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этой проблемы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19550" y="5560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525" y="1803400"/>
            <a:ext cx="2019451" cy="323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5" y="1803400"/>
            <a:ext cx="2880025" cy="294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200" y="1886813"/>
            <a:ext cx="1604053" cy="29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решение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избавить самих себя, однокурсников и коллег от этой боли, мы решили сделать удобный тг бот.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решение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избавить самих себя, однокурсников и коллег от этой боли, мы решили сделать удобный тг бот.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Он умеет составлять краткие сводки (саммари) за последние n сообщений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решение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избавить самих себя, однокурсников и коллег от этой боли, мы решили сделать удобный тг бот.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Он умеет составлять краткие сводки (саммари) за последние n сообщений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Ему можно задать вопрос и если его уже обсуждали в чате, он ответит вам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решение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избавить самих себя, однокурсников и коллег от этой боли, мы решили сделать удобный тг бот.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Он умеет составлять краткие сводки (саммари) за последние n сообщений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Ему можно задать вопрос и если его уже обсуждали в чате, он ответит вам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Также его можно натсроить автоматически обновлять саммари раз в час, в сутки или за любой другой период.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