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B3A15C1-288A-487C-8DAB-792189E425F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E9BA9-8588-44AB-9E2F-3BEB846B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7324C3-5BDC-400B-9825-62A8CC63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0B4C7A-D0FC-4213-9421-F70FFBDF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D2C27-3C5D-4337-96E7-649669A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D55AA6-1338-4890-A55A-D8AE6E7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50770-3730-48C2-8D0F-DDF4085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39BBBB-81C3-45E3-A087-8C848EA1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5FC17A-EDD7-4417-B893-0C708152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A5B28-4949-46AC-8970-FC4019B6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8B6F0B-BE10-48D7-BB6A-510F1FD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4942F19-FFB2-45E6-A927-DBBA12D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9FF73A-7B40-4997-BFA1-F588B886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A52D57-105F-4225-A448-B4EF2DF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C88082-D706-44DF-A29D-A72914D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9B7CC-5474-46F0-918A-C5FC3A3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3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3275C-D4AC-44BB-BE71-80E231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FB1426-8F82-4438-AEF2-BE78ADEC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1531F1-04BD-45C5-AB0E-6C6AB61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F961A-27F4-4FE1-B428-3128A2E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B0D816-1D10-4F86-9CF0-43989385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7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0DC6C-7856-4DD9-A142-B29B3FEA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E436E4-41F0-467C-B2BA-A86C1142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0117A-3800-46C8-99FE-DBA199A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2D0457-325B-4B07-8B51-D019E52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4743D4-62CA-42D0-B0E1-AFDE522A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9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06B1E2-ACF4-4E7B-8906-24E35B53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7BEFD-23A9-4F4A-A25B-94A43F51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88CD61-05B6-4F8B-B3FC-336D19A1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D885A7-2451-46F3-B78C-A18EEC3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B47C2D-DCFB-4AEC-AD5D-626BD88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E4150E-9146-46BF-A469-7803167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1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9D53A-DAB0-466B-BB1D-A095E081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F7A677-313D-4565-90CD-0F345698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E20287-CD07-43D4-82A8-A0E2F62E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A57CBF-FE59-4331-BAA2-97AE9EA9E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B44075-A4D9-4FC3-8D8A-EB2EFE4E9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DDEF7E5-A030-4CCC-AB37-35BCBC5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157777-369D-47F8-99DC-2BD991E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E8D2344-AC2E-43AD-AA7A-7DE665F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8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AFE86-F808-488E-A642-73642A0C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D9E6E-275E-462B-AF22-9BDA0F33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FEB0E57-2DD5-4D3B-A183-8C65C4A5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78D82-61D4-4182-87F8-ED8AB63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75D6C5-0FCE-4A30-A906-D91EDEC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C177B64-0E2A-4BD6-BB0E-4D8FA66B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F5BC0-CD16-4867-A470-3FD2AE92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DC1D3-E09B-48E7-A017-71A5F589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23109-D1BF-4389-B4F5-BF148512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9708B4-5548-4E9A-A332-D5449526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C65754-65BF-4E18-B50C-B747A6FF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0947CE-F2CC-48C7-9F1D-876E6A4C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313D5E-5502-47D0-9EDD-1BC01B6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5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DCD87-EBB5-4F8B-A741-77F0EAF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E481AE-D171-4F2A-81F9-4EA4657EA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96643F-DDD7-47AE-9F01-492F58F3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28F13C-36AE-466F-B35C-4BEF844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07AE1D-05CE-4EE3-85D4-AB29DEE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99BC37-BDC1-4B8D-9845-DBCF373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5627DD-7E95-427D-B6FB-2051891E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0D0716-939E-43EC-82C7-EDF35ABC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75E2AC-79C2-44A5-80CE-3EA8704B1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6C2F-336F-4D64-B39A-CC0EA0D10E0D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8C387E-0950-43A6-806A-8A26F18DE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3ABD52-D536-4B81-BA62-6B000686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7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id 4">
            <a:extLst>
              <a:ext uri="{FF2B5EF4-FFF2-40B4-BE49-F238E27FC236}">
                <a16:creationId xmlns:a16="http://schemas.microsoft.com/office/drawing/2014/main" id="{61C98619-3CCF-419C-B12F-A58A44F062BC}"/>
              </a:ext>
            </a:extLst>
          </p:cNvPr>
          <p:cNvSpPr/>
          <p:nvPr/>
        </p:nvSpPr>
        <p:spPr>
          <a:xfrm>
            <a:off x="511728" y="1"/>
            <a:ext cx="10922465" cy="6857999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51AC1E-DA67-45C0-9975-178D75EA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457" y="2858963"/>
            <a:ext cx="10029037" cy="114007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u-HU" sz="7200" b="1" u="sng" dirty="0">
                <a:latin typeface="+mn-lt"/>
              </a:rPr>
              <a:t>Legyen Ön is Milliomos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D0FA34-CD1F-4C46-B04B-9B23157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605500"/>
            <a:ext cx="12192000" cy="2525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hu-HU" sz="1800" dirty="0"/>
              <a:t>Készítette: Király Ágoston, </a:t>
            </a:r>
            <a:r>
              <a:rPr lang="hu-HU" sz="1800" dirty="0" err="1"/>
              <a:t>Holper</a:t>
            </a:r>
            <a:r>
              <a:rPr lang="hu-HU" sz="1800" dirty="0"/>
              <a:t> Júlia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ACDBDF8-F006-4C58-A3F6-CA5A7B717E33}"/>
              </a:ext>
            </a:extLst>
          </p:cNvPr>
          <p:cNvSpPr/>
          <p:nvPr/>
        </p:nvSpPr>
        <p:spPr>
          <a:xfrm>
            <a:off x="0" y="0"/>
            <a:ext cx="12192000" cy="2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0852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mboid 7">
            <a:extLst>
              <a:ext uri="{FF2B5EF4-FFF2-40B4-BE49-F238E27FC236}">
                <a16:creationId xmlns:a16="http://schemas.microsoft.com/office/drawing/2014/main" id="{3AFCAD3F-BBBE-4171-93AA-075508E6D38A}"/>
              </a:ext>
            </a:extLst>
          </p:cNvPr>
          <p:cNvSpPr/>
          <p:nvPr/>
        </p:nvSpPr>
        <p:spPr>
          <a:xfrm>
            <a:off x="1" y="0"/>
            <a:ext cx="10630968" cy="6858000"/>
          </a:xfrm>
          <a:prstGeom prst="parallelogram">
            <a:avLst>
              <a:gd name="adj" fmla="val 113195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A6CE4E-9896-4717-9824-CE315A22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6"/>
            <a:ext cx="10515600" cy="826112"/>
          </a:xfrm>
        </p:spPr>
        <p:txBody>
          <a:bodyPr>
            <a:noAutofit/>
          </a:bodyPr>
          <a:lstStyle/>
          <a:p>
            <a:pPr algn="ctr"/>
            <a:r>
              <a:rPr lang="hu-HU" sz="5400" b="1" u="sng" dirty="0">
                <a:latin typeface="+mn-lt"/>
              </a:rPr>
              <a:t>Működése</a:t>
            </a:r>
            <a:r>
              <a:rPr lang="hu-HU" sz="5400" b="1" dirty="0">
                <a:latin typeface="+mn-lt"/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8398E-8C98-4862-95C7-EA08ECD2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" y="1397786"/>
            <a:ext cx="6082019" cy="52628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Véletlenszerű kérdések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Véletlenszerű választási lehetőségek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A kérdések nehézsége változik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A nyeremény értéke kérdésenként növekszik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Kérdést hozzá lehet adni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Rossz válasz után a játéknak vége van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Csak a megadott lehetőségekből fogadja el a választ</a:t>
            </a:r>
          </a:p>
          <a:p>
            <a:pPr>
              <a:buFontTx/>
              <a:buChar char="-"/>
            </a:pP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41475DA-F09D-4708-B5E7-5DF809B1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73" y="1793402"/>
            <a:ext cx="5815460" cy="3271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5489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400F0-7890-47BC-BDD6-A54C3AC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0" y="139921"/>
            <a:ext cx="4606255" cy="1325563"/>
          </a:xfrm>
        </p:spPr>
        <p:txBody>
          <a:bodyPr/>
          <a:lstStyle/>
          <a:p>
            <a:pPr algn="ctr"/>
            <a:r>
              <a:rPr lang="hu-HU" b="1" u="sng" dirty="0">
                <a:latin typeface="Agency FB" panose="020B0503020202020204" pitchFamily="34" charset="0"/>
              </a:rPr>
              <a:t>Nyeremények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339DCBB-645F-4748-B945-39EAE9A807E5}"/>
              </a:ext>
            </a:extLst>
          </p:cNvPr>
          <p:cNvSpPr txBox="1"/>
          <p:nvPr/>
        </p:nvSpPr>
        <p:spPr>
          <a:xfrm>
            <a:off x="2629208" y="1465484"/>
            <a:ext cx="706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Így alakulnak a nyeremények kérdésenként:</a:t>
            </a:r>
          </a:p>
        </p:txBody>
      </p:sp>
      <p:sp>
        <p:nvSpPr>
          <p:cNvPr id="3" name="Derékszögű háromszög 2">
            <a:extLst>
              <a:ext uri="{FF2B5EF4-FFF2-40B4-BE49-F238E27FC236}">
                <a16:creationId xmlns:a16="http://schemas.microsoft.com/office/drawing/2014/main" id="{938B2BA2-49C3-478E-B67E-80ED11CA70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CAD6128-853A-4D38-A14A-3938CA92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32" y="1465484"/>
            <a:ext cx="3607350" cy="43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3229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átellenes sarkain levágva 2">
            <a:extLst>
              <a:ext uri="{FF2B5EF4-FFF2-40B4-BE49-F238E27FC236}">
                <a16:creationId xmlns:a16="http://schemas.microsoft.com/office/drawing/2014/main" id="{499C568A-092E-4080-B3BA-7BE3EB26BB6D}"/>
              </a:ext>
            </a:extLst>
          </p:cNvPr>
          <p:cNvSpPr/>
          <p:nvPr/>
        </p:nvSpPr>
        <p:spPr>
          <a:xfrm>
            <a:off x="370514" y="111154"/>
            <a:ext cx="11450972" cy="663569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8A1ACEC-5BE8-49C7-93E4-1A7E2583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154"/>
            <a:ext cx="9144000" cy="1228157"/>
          </a:xfrm>
        </p:spPr>
        <p:txBody>
          <a:bodyPr/>
          <a:lstStyle/>
          <a:p>
            <a:r>
              <a:rPr lang="hu-HU" b="1" u="sng" dirty="0">
                <a:latin typeface="Agency FB" panose="020B0503020202020204" pitchFamily="34" charset="0"/>
              </a:rPr>
              <a:t>Köszönjük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9A7BBA-DAE9-4140-9576-E66964DC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43" y="1997113"/>
            <a:ext cx="4295513" cy="42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9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Agency FB</vt:lpstr>
      <vt:lpstr>Arial</vt:lpstr>
      <vt:lpstr>Bahnschrift SemiBold Condensed</vt:lpstr>
      <vt:lpstr>Calibri</vt:lpstr>
      <vt:lpstr>Calibri Light</vt:lpstr>
      <vt:lpstr>Office-téma</vt:lpstr>
      <vt:lpstr>Legyen Ön is Milliomos</vt:lpstr>
      <vt:lpstr>Működése:</vt:lpstr>
      <vt:lpstr>Nyeremények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Legyen Ön is Milliomos</dc:title>
  <dc:creator>Király Ágoston</dc:creator>
  <cp:lastModifiedBy>Király Ágoston</cp:lastModifiedBy>
  <cp:revision>15</cp:revision>
  <dcterms:created xsi:type="dcterms:W3CDTF">2022-11-23T11:19:13Z</dcterms:created>
  <dcterms:modified xsi:type="dcterms:W3CDTF">2022-11-30T11:49:44Z</dcterms:modified>
</cp:coreProperties>
</file>