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6B3A15C1-288A-487C-8DAB-792189E425FB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9E9BA9-8588-44AB-9E2F-3BEB846B5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B7324C3-5BDC-400B-9825-62A8CC63C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0B4C7A-D0FC-4213-9421-F70FFBDF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6C2F-336F-4D64-B39A-CC0EA0D10E0D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1D2C27-3C5D-4337-96E7-649669AC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AD55AA6-1338-4890-A55A-D8AE6E7C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216C-D736-4E9F-BAF0-BB351FD829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016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E50770-3730-48C2-8D0F-DDF40855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939BBBB-81C3-45E3-A087-8C848EA19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A5FC17A-EDD7-4417-B893-0C708152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6C2F-336F-4D64-B39A-CC0EA0D10E0D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9FA5B28-4949-46AC-8970-FC4019B6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F8B6F0B-BE10-48D7-BB6A-510F1FDF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216C-D736-4E9F-BAF0-BB351FD829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99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4942F19-FFB2-45E6-A927-DBBA12D84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59FF73A-7B40-4997-BFA1-F588B8865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EA52D57-105F-4225-A448-B4EF2DF1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6C2F-336F-4D64-B39A-CC0EA0D10E0D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6C88082-D706-44DF-A29D-A72914D6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B9B7CC-5474-46F0-918A-C5FC3A3B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216C-D736-4E9F-BAF0-BB351FD829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134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83275C-D4AC-44BB-BE71-80E2319E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FB1426-8F82-4438-AEF2-BE78ADEC7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51531F1-04BD-45C5-AB0E-6C6AB619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6C2F-336F-4D64-B39A-CC0EA0D10E0D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B8F961A-27F4-4FE1-B428-3128A2E4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6B0D816-1D10-4F86-9CF0-43989385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216C-D736-4E9F-BAF0-BB351FD829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273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B0DC6C-7856-4DD9-A142-B29B3FEA5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5E436E4-41F0-467C-B2BA-A86C1142C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5F0117A-3800-46C8-99FE-DBA199A6F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6C2F-336F-4D64-B39A-CC0EA0D10E0D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82D0457-325B-4B07-8B51-D019E521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24743D4-62CA-42D0-B0E1-AFDE522A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216C-D736-4E9F-BAF0-BB351FD829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798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06B1E2-ACF4-4E7B-8906-24E35B53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8D7BEFD-23A9-4F4A-A25B-94A43F516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688CD61-05B6-4F8B-B3FC-336D19A10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3D885A7-2451-46F3-B78C-A18EEC39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6C2F-336F-4D64-B39A-CC0EA0D10E0D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5B47C2D-DCFB-4AEC-AD5D-626BD88D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8E4150E-9146-46BF-A469-78031677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216C-D736-4E9F-BAF0-BB351FD829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019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C9D53A-DAB0-466B-BB1D-A095E081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CF7A677-313D-4565-90CD-0F3456989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5E20287-CD07-43D4-82A8-A0E2F62E4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6A57CBF-FE59-4331-BAA2-97AE9EA9E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1B44075-A4D9-4FC3-8D8A-EB2EFE4E9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DDEF7E5-A030-4CCC-AB37-35BCBC593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6C2F-336F-4D64-B39A-CC0EA0D10E0D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0157777-369D-47F8-99DC-2BD991E8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E8D2344-AC2E-43AD-AA7A-7DE665F5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216C-D736-4E9F-BAF0-BB351FD829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787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1AFE86-F808-488E-A642-73642A0C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54D9E6E-275E-462B-AF22-9BDA0F33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6C2F-336F-4D64-B39A-CC0EA0D10E0D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FEB0E57-2DD5-4D3B-A183-8C65C4A5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9078D82-61D4-4182-87F8-ED8AB637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216C-D736-4E9F-BAF0-BB351FD829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3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575D6C5-0FCE-4A30-A906-D91EDEC8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6C2F-336F-4D64-B39A-CC0EA0D10E0D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C177B64-0E2A-4BD6-BB0E-4D8FA66B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E3F5BC0-CD16-4867-A470-3FD2AE92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216C-D736-4E9F-BAF0-BB351FD829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08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CDC1D3-E09B-48E7-A017-71A5F5894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E23109-D1BF-4389-B4F5-BF148512C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09708B4-5548-4E9A-A332-D5449526B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5C65754-65BF-4E18-B50C-B747A6FF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6C2F-336F-4D64-B39A-CC0EA0D10E0D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D0947CE-F2CC-48C7-9F1D-876E6A4C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3313D5E-5502-47D0-9EDD-1BC01B6A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216C-D736-4E9F-BAF0-BB351FD829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956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CDCD87-EBB5-4F8B-A741-77F0EAF7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BE481AE-D171-4F2A-81F9-4EA4657EA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296643F-DDD7-47AE-9F01-492F58F39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728F13C-36AE-466F-B35C-4BEF8448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6C2F-336F-4D64-B39A-CC0EA0D10E0D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307AE1D-05CE-4EE3-85D4-AB29DEE3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399BC37-BDC1-4B8D-9845-DBCF373D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216C-D736-4E9F-BAF0-BB351FD829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994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D5627DD-7E95-427D-B6FB-2051891E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F0D0716-939E-43EC-82C7-EDF35ABC3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875E2AC-79C2-44A5-80CE-3EA8704B1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A6C2F-336F-4D64-B39A-CC0EA0D10E0D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A8C387E-0950-43A6-806A-8A26F18DE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73ABD52-D536-4B81-BA62-6B0006868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5216C-D736-4E9F-BAF0-BB351FD829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070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o Wants To Be A Millionaire? - Background Video Loop - YouTube">
            <a:extLst>
              <a:ext uri="{FF2B5EF4-FFF2-40B4-BE49-F238E27FC236}">
                <a16:creationId xmlns:a16="http://schemas.microsoft.com/office/drawing/2014/main" id="{E4421E4F-ED2A-4D17-81E4-E69FAB92D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251AC1E-DA67-45C0-9975-178D75EAE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2114" y="2822895"/>
            <a:ext cx="9144000" cy="817097"/>
          </a:xfrm>
        </p:spPr>
        <p:txBody>
          <a:bodyPr>
            <a:normAutofit fontScale="90000"/>
          </a:bodyPr>
          <a:lstStyle/>
          <a:p>
            <a:r>
              <a:rPr lang="hu-HU" b="1" u="sng" dirty="0">
                <a:solidFill>
                  <a:schemeClr val="bg1"/>
                </a:solidFill>
                <a:latin typeface="Algerian" panose="04020705040A02060702" pitchFamily="82" charset="0"/>
              </a:rPr>
              <a:t>Legyen Ön is Milliomos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3D0FA34-CD1F-4C46-B04B-9B23157A6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1486" y="6605500"/>
            <a:ext cx="4180514" cy="252500"/>
          </a:xfrm>
        </p:spPr>
        <p:txBody>
          <a:bodyPr>
            <a:normAutofit fontScale="77500" lnSpcReduction="20000"/>
          </a:bodyPr>
          <a:lstStyle/>
          <a:p>
            <a:r>
              <a:rPr lang="hu-HU" sz="1800" dirty="0">
                <a:solidFill>
                  <a:schemeClr val="bg1"/>
                </a:solidFill>
                <a:latin typeface="Algerian" panose="04020705040A02060702" pitchFamily="82" charset="0"/>
              </a:rPr>
              <a:t>Készítette: Király Ágoston, </a:t>
            </a:r>
            <a:r>
              <a:rPr lang="hu-HU" sz="1800" dirty="0" err="1">
                <a:solidFill>
                  <a:schemeClr val="bg1"/>
                </a:solidFill>
                <a:latin typeface="Algerian" panose="04020705040A02060702" pitchFamily="82" charset="0"/>
              </a:rPr>
              <a:t>Holper</a:t>
            </a:r>
            <a:r>
              <a:rPr lang="hu-HU" sz="1800" dirty="0">
                <a:solidFill>
                  <a:schemeClr val="bg1"/>
                </a:solidFill>
                <a:latin typeface="Algerian" panose="04020705040A02060702" pitchFamily="82" charset="0"/>
              </a:rPr>
              <a:t> Júlia</a:t>
            </a:r>
          </a:p>
        </p:txBody>
      </p:sp>
    </p:spTree>
    <p:extLst>
      <p:ext uri="{BB962C8B-B14F-4D97-AF65-F5344CB8AC3E}">
        <p14:creationId xmlns:p14="http://schemas.microsoft.com/office/powerpoint/2010/main" val="1107085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o Wants To Be A Millionaire? - Background Video Loop - YouTube">
            <a:extLst>
              <a:ext uri="{FF2B5EF4-FFF2-40B4-BE49-F238E27FC236}">
                <a16:creationId xmlns:a16="http://schemas.microsoft.com/office/drawing/2014/main" id="{132B20A0-0385-4D2E-B67C-48C342FBA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EA6CE4E-9896-4717-9824-CE315A22F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346"/>
            <a:ext cx="10515600" cy="826112"/>
          </a:xfrm>
        </p:spPr>
        <p:txBody>
          <a:bodyPr/>
          <a:lstStyle/>
          <a:p>
            <a:pPr algn="ctr"/>
            <a:r>
              <a:rPr lang="hu-HU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Működése: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1F8398E-8C98-4862-95C7-EA08ECD2A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8" y="1397786"/>
            <a:ext cx="5545822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hu-HU" dirty="0">
                <a:solidFill>
                  <a:schemeClr val="bg1"/>
                </a:solidFill>
                <a:latin typeface="Agency FB" panose="020B0503020202020204" pitchFamily="34" charset="0"/>
              </a:rPr>
              <a:t>Véletlenszerű kérdések</a:t>
            </a:r>
          </a:p>
          <a:p>
            <a:pPr>
              <a:buFontTx/>
              <a:buChar char="-"/>
            </a:pPr>
            <a:r>
              <a:rPr lang="hu-HU" dirty="0">
                <a:solidFill>
                  <a:schemeClr val="bg1"/>
                </a:solidFill>
                <a:latin typeface="Agency FB" panose="020B0503020202020204" pitchFamily="34" charset="0"/>
              </a:rPr>
              <a:t>Véletlenszerű választási lehetőségek</a:t>
            </a:r>
          </a:p>
          <a:p>
            <a:pPr>
              <a:buFontTx/>
              <a:buChar char="-"/>
            </a:pPr>
            <a:r>
              <a:rPr lang="hu-HU" dirty="0">
                <a:solidFill>
                  <a:schemeClr val="bg1"/>
                </a:solidFill>
                <a:latin typeface="Agency FB" panose="020B0503020202020204" pitchFamily="34" charset="0"/>
              </a:rPr>
              <a:t>A kérdések nehézsége változik</a:t>
            </a:r>
          </a:p>
          <a:p>
            <a:pPr>
              <a:buFontTx/>
              <a:buChar char="-"/>
            </a:pPr>
            <a:r>
              <a:rPr lang="hu-HU" dirty="0">
                <a:solidFill>
                  <a:schemeClr val="bg1"/>
                </a:solidFill>
                <a:latin typeface="Agency FB" panose="020B0503020202020204" pitchFamily="34" charset="0"/>
              </a:rPr>
              <a:t>A nyeremény értéke kérdésenként növekszik</a:t>
            </a:r>
          </a:p>
          <a:p>
            <a:pPr>
              <a:buFontTx/>
              <a:buChar char="-"/>
            </a:pPr>
            <a:r>
              <a:rPr lang="hu-HU" dirty="0">
                <a:solidFill>
                  <a:schemeClr val="bg1"/>
                </a:solidFill>
                <a:latin typeface="Agency FB" panose="020B0503020202020204" pitchFamily="34" charset="0"/>
              </a:rPr>
              <a:t>Kérdést hozzá lehet adni</a:t>
            </a:r>
          </a:p>
          <a:p>
            <a:pPr>
              <a:buFontTx/>
              <a:buChar char="-"/>
            </a:pPr>
            <a:r>
              <a:rPr lang="hu-HU" dirty="0">
                <a:solidFill>
                  <a:schemeClr val="bg1"/>
                </a:solidFill>
                <a:latin typeface="Agency FB" panose="020B0503020202020204" pitchFamily="34" charset="0"/>
              </a:rPr>
              <a:t>Rossz válasz után a játéknak vége van</a:t>
            </a:r>
          </a:p>
          <a:p>
            <a:pPr>
              <a:buFontTx/>
              <a:buChar char="-"/>
            </a:pPr>
            <a:r>
              <a:rPr lang="hu-HU" dirty="0">
                <a:solidFill>
                  <a:schemeClr val="bg1"/>
                </a:solidFill>
                <a:latin typeface="Agency FB" panose="020B0503020202020204" pitchFamily="34" charset="0"/>
              </a:rPr>
              <a:t>Csak a megadott lehetőségekből fogadja el a választ</a:t>
            </a:r>
          </a:p>
          <a:p>
            <a:pPr>
              <a:buFontTx/>
              <a:buChar char="-"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73CC151-BEBC-432E-895C-F9BCD949D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460" y="1397786"/>
            <a:ext cx="6537872" cy="36775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154890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Who Wants To Be A Millionaire? - Background Video Loop - YouTube">
            <a:extLst>
              <a:ext uri="{FF2B5EF4-FFF2-40B4-BE49-F238E27FC236}">
                <a16:creationId xmlns:a16="http://schemas.microsoft.com/office/drawing/2014/main" id="{33FE1B37-6042-45E4-A89C-23F4F5F68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E8400F0-7890-47BC-BDD6-A54C3ACC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870" y="139921"/>
            <a:ext cx="4606255" cy="1325563"/>
          </a:xfrm>
        </p:spPr>
        <p:txBody>
          <a:bodyPr/>
          <a:lstStyle/>
          <a:p>
            <a:pPr algn="ctr"/>
            <a:r>
              <a:rPr lang="hu-HU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Nyeremények</a:t>
            </a:r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ACAD6128-853A-4D38-A14A-3938CA922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298" y="2128625"/>
            <a:ext cx="3607350" cy="4395785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3339DCBB-645F-4748-B945-39EAE9A807E5}"/>
              </a:ext>
            </a:extLst>
          </p:cNvPr>
          <p:cNvSpPr txBox="1"/>
          <p:nvPr/>
        </p:nvSpPr>
        <p:spPr>
          <a:xfrm>
            <a:off x="2629208" y="1465484"/>
            <a:ext cx="706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Így alakulnak a nyeremények kérdésenként:</a:t>
            </a:r>
          </a:p>
        </p:txBody>
      </p:sp>
    </p:spTree>
    <p:extLst>
      <p:ext uri="{BB962C8B-B14F-4D97-AF65-F5344CB8AC3E}">
        <p14:creationId xmlns:p14="http://schemas.microsoft.com/office/powerpoint/2010/main" val="1495932294"/>
      </p:ext>
    </p:extLst>
  </p:cSld>
  <p:clrMapOvr>
    <a:masterClrMapping/>
  </p:clrMapOvr>
  <p:transition spd="med"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Who Wants To Be A Millionaire? - Background Video Loop - YouTube">
            <a:extLst>
              <a:ext uri="{FF2B5EF4-FFF2-40B4-BE49-F238E27FC236}">
                <a16:creationId xmlns:a16="http://schemas.microsoft.com/office/drawing/2014/main" id="{499DA772-1397-4698-9FC4-2943B098E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8A1ACEC-5BE8-49C7-93E4-1A7E25831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5154"/>
            <a:ext cx="9144000" cy="1228157"/>
          </a:xfrm>
        </p:spPr>
        <p:txBody>
          <a:bodyPr/>
          <a:lstStyle/>
          <a:p>
            <a:r>
              <a:rPr lang="hu-HU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Köszönjük a Figyelmet!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49A7BBA-DAE9-4140-9576-E66964DC7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243" y="1997113"/>
            <a:ext cx="4295513" cy="429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9915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Szélesvásznú</PresentationFormat>
  <Paragraphs>13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10" baseType="lpstr">
      <vt:lpstr>Agency FB</vt:lpstr>
      <vt:lpstr>Algerian</vt:lpstr>
      <vt:lpstr>Arial</vt:lpstr>
      <vt:lpstr>Calibri</vt:lpstr>
      <vt:lpstr>Calibri Light</vt:lpstr>
      <vt:lpstr>Office-téma</vt:lpstr>
      <vt:lpstr>Legyen Ön is Milliomos</vt:lpstr>
      <vt:lpstr>Működése:</vt:lpstr>
      <vt:lpstr>Nyeremények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Legyen Ön is Milliomos</dc:title>
  <dc:creator>Király Ágoston</dc:creator>
  <cp:lastModifiedBy>Király Ágoston</cp:lastModifiedBy>
  <cp:revision>9</cp:revision>
  <dcterms:created xsi:type="dcterms:W3CDTF">2022-11-23T11:19:13Z</dcterms:created>
  <dcterms:modified xsi:type="dcterms:W3CDTF">2022-11-23T12:39:51Z</dcterms:modified>
</cp:coreProperties>
</file>