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78" r:id="rId4"/>
    <p:sldId id="282" r:id="rId5"/>
    <p:sldId id="257" r:id="rId6"/>
    <p:sldId id="258" r:id="rId7"/>
    <p:sldId id="280" r:id="rId8"/>
    <p:sldId id="259" r:id="rId9"/>
    <p:sldId id="283" r:id="rId10"/>
    <p:sldId id="281" r:id="rId11"/>
    <p:sldId id="284" r:id="rId12"/>
    <p:sldId id="260" r:id="rId13"/>
    <p:sldId id="285" r:id="rId14"/>
    <p:sldId id="286" r:id="rId15"/>
    <p:sldId id="261" r:id="rId16"/>
    <p:sldId id="287" r:id="rId17"/>
    <p:sldId id="262" r:id="rId18"/>
    <p:sldId id="263" r:id="rId19"/>
    <p:sldId id="264" r:id="rId20"/>
    <p:sldId id="265" r:id="rId21"/>
    <p:sldId id="266" r:id="rId22"/>
    <p:sldId id="288" r:id="rId23"/>
    <p:sldId id="292" r:id="rId24"/>
    <p:sldId id="289" r:id="rId25"/>
    <p:sldId id="290" r:id="rId26"/>
    <p:sldId id="293" r:id="rId27"/>
    <p:sldId id="267" r:id="rId28"/>
    <p:sldId id="291" r:id="rId29"/>
    <p:sldId id="294" r:id="rId30"/>
    <p:sldId id="268" r:id="rId31"/>
    <p:sldId id="269" r:id="rId32"/>
    <p:sldId id="270" r:id="rId33"/>
    <p:sldId id="271" r:id="rId34"/>
    <p:sldId id="272" r:id="rId35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8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2018. 01. 12.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2018. 01. 12.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2018. 01. 12.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2018. 01. 12.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2018. 01. 12.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2018. 01. 12.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2018. 01. 12.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2018. 01. 12.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2018. 01. 12.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2018. 01. 12.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2018. 01. 12.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CDE75-89FD-47D4-96B5-7D53BD2E92D4}" type="datetimeFigureOut">
              <a:rPr lang="hu-HU" smtClean="0"/>
              <a:pPr/>
              <a:t>2018. 01. 12.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Hardvertechnológia Elmélet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Memória típusok és jellemzőik</a:t>
            </a:r>
          </a:p>
          <a:p>
            <a:endParaRPr lang="hu-H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Nem felejtő memóriák - PROM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hu-HU" dirty="0" smtClean="0"/>
              <a:t>Az a legnagyobb különbség a PROM - ok és a ROM - ok között, hogy itt csak azután lehet használni a programot, miután az adott PROM teljes egészében elkészül.</a:t>
            </a:r>
          </a:p>
          <a:p>
            <a:pPr>
              <a:buNone/>
            </a:pPr>
            <a:r>
              <a:rPr lang="hu-HU" dirty="0" smtClean="0"/>
              <a:t>A </a:t>
            </a:r>
            <a:r>
              <a:rPr lang="hu-HU" dirty="0" err="1" smtClean="0"/>
              <a:t>PROM-okat</a:t>
            </a:r>
            <a:r>
              <a:rPr lang="hu-HU" dirty="0" smtClean="0"/>
              <a:t> üresen készítik el, és az alkalmazott technológiától függően félvezető lapocskákkal, végső teszteléskor vagy a rendszerbe építve lehet felprogramozni. </a:t>
            </a:r>
          </a:p>
          <a:p>
            <a:pPr>
              <a:buNone/>
            </a:pPr>
            <a:endParaRPr lang="hu-H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Nem felejtő memóriák - PROM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hu-HU" dirty="0" smtClean="0"/>
              <a:t>A technológia elterjedtsége miatt a vállalatok tarthatnak belőle készleteket, és csak akkor programozzák fel ezeket, amikor valóban szükség van rájuk. Ezekkel a memóriákkal videó-konzolokban, autó elektronikai készülékben is felhasználják.</a:t>
            </a:r>
            <a:endParaRPr lang="hu-H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Nem felejtő memóriák - EPROM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EPROM: Törölhető, és programozható ROM (</a:t>
            </a:r>
            <a:r>
              <a:rPr lang="hu-HU" b="1" dirty="0" err="1" smtClean="0"/>
              <a:t>E</a:t>
            </a:r>
            <a:r>
              <a:rPr lang="hu-HU" dirty="0" err="1" smtClean="0"/>
              <a:t>rasable</a:t>
            </a:r>
            <a:r>
              <a:rPr lang="hu-HU" dirty="0" smtClean="0"/>
              <a:t> </a:t>
            </a:r>
            <a:r>
              <a:rPr lang="hu-HU" b="1" dirty="0" err="1" smtClean="0"/>
              <a:t>P</a:t>
            </a:r>
            <a:r>
              <a:rPr lang="hu-HU" dirty="0" err="1" smtClean="0"/>
              <a:t>rogrammable</a:t>
            </a:r>
            <a:r>
              <a:rPr lang="hu-HU" dirty="0" smtClean="0"/>
              <a:t> </a:t>
            </a:r>
            <a:r>
              <a:rPr lang="hu-HU" b="1" dirty="0" err="1" smtClean="0"/>
              <a:t>R</a:t>
            </a:r>
            <a:r>
              <a:rPr lang="hu-HU" dirty="0" err="1" smtClean="0"/>
              <a:t>ead-</a:t>
            </a:r>
            <a:r>
              <a:rPr lang="hu-HU" b="1" dirty="0" err="1" smtClean="0"/>
              <a:t>O</a:t>
            </a:r>
            <a:r>
              <a:rPr lang="hu-HU" dirty="0" err="1" smtClean="0"/>
              <a:t>nly</a:t>
            </a:r>
            <a:r>
              <a:rPr lang="hu-HU" dirty="0" smtClean="0"/>
              <a:t> </a:t>
            </a:r>
            <a:r>
              <a:rPr lang="hu-HU" b="1" dirty="0" err="1" smtClean="0"/>
              <a:t>M</a:t>
            </a:r>
            <a:r>
              <a:rPr lang="hu-HU" dirty="0" err="1" smtClean="0"/>
              <a:t>emory</a:t>
            </a:r>
            <a:r>
              <a:rPr lang="hu-HU" dirty="0" smtClean="0"/>
              <a:t>). A memóriába írt tartalom ultraibolya (UV – 15 perc) fénnyel törölhető, majd a memória újraírható.</a:t>
            </a:r>
          </a:p>
          <a:p>
            <a:r>
              <a:rPr lang="hu-HU" dirty="0" smtClean="0"/>
              <a:t>Olvasása a maszk-programozott </a:t>
            </a:r>
            <a:r>
              <a:rPr lang="hu-HU" dirty="0" err="1" smtClean="0"/>
              <a:t>ROM-éhoz</a:t>
            </a:r>
            <a:r>
              <a:rPr lang="hu-HU" dirty="0" smtClean="0"/>
              <a:t> hasonló.</a:t>
            </a:r>
          </a:p>
          <a:p>
            <a:endParaRPr lang="hu-HU" dirty="0" smtClean="0"/>
          </a:p>
          <a:p>
            <a:endParaRPr lang="hu-HU" dirty="0" smtClean="0"/>
          </a:p>
          <a:p>
            <a:pPr>
              <a:buNone/>
            </a:pPr>
            <a:endParaRPr lang="hu-H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4797152"/>
            <a:ext cx="2592288" cy="179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4797152"/>
            <a:ext cx="1810469" cy="1810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Nem felejtő memóriák - EEPROM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hu-HU" dirty="0" smtClean="0"/>
              <a:t>Az EEPROM (</a:t>
            </a:r>
            <a:r>
              <a:rPr lang="hu-HU" b="1" dirty="0" err="1" smtClean="0"/>
              <a:t>E</a:t>
            </a:r>
            <a:r>
              <a:rPr lang="hu-HU" dirty="0" err="1" smtClean="0"/>
              <a:t>lectrically</a:t>
            </a:r>
            <a:r>
              <a:rPr lang="hu-HU" dirty="0" smtClean="0"/>
              <a:t> </a:t>
            </a:r>
            <a:r>
              <a:rPr lang="hu-HU" b="1" dirty="0" err="1" smtClean="0"/>
              <a:t>E</a:t>
            </a:r>
            <a:r>
              <a:rPr lang="hu-HU" dirty="0" err="1" smtClean="0"/>
              <a:t>rasable</a:t>
            </a:r>
            <a:r>
              <a:rPr lang="hu-HU" dirty="0" smtClean="0"/>
              <a:t> ROM) elektronikusan törölhető EPROM, vagyis ebben az esetben a törlést nem UV fénnyel végzik, hanem azt EEPROM programozását végző szoftver végzi. </a:t>
            </a:r>
          </a:p>
          <a:p>
            <a:pPr>
              <a:buNone/>
            </a:pPr>
            <a:r>
              <a:rPr lang="hu-HU" dirty="0" smtClean="0"/>
              <a:t>Ezekre jellemző példa a BIOS a memória kártya vagy éppen a </a:t>
            </a:r>
            <a:r>
              <a:rPr lang="hu-HU" dirty="0" err="1" smtClean="0"/>
              <a:t>pen</a:t>
            </a:r>
            <a:r>
              <a:rPr lang="hu-HU" dirty="0" smtClean="0"/>
              <a:t> drive.</a:t>
            </a:r>
            <a:endParaRPr lang="hu-H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Nem felejtő memóriák - EEPROM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pPr>
              <a:buNone/>
            </a:pPr>
            <a:r>
              <a:rPr lang="hu-HU" dirty="0" smtClean="0"/>
              <a:t>Előnye: Helyén programozható!</a:t>
            </a:r>
          </a:p>
          <a:p>
            <a:pPr>
              <a:buNone/>
            </a:pPr>
            <a:endParaRPr lang="hu-HU" dirty="0" smtClean="0"/>
          </a:p>
          <a:p>
            <a:pPr>
              <a:buNone/>
            </a:pPr>
            <a:r>
              <a:rPr lang="hu-HU" dirty="0" smtClean="0"/>
              <a:t>Hátránya: 1/64 része a közönséges EPROM – </a:t>
            </a:r>
            <a:r>
              <a:rPr lang="hu-HU" dirty="0" err="1" smtClean="0"/>
              <a:t>nak</a:t>
            </a:r>
            <a:r>
              <a:rPr lang="hu-HU" smtClean="0"/>
              <a:t>, </a:t>
            </a:r>
            <a:r>
              <a:rPr lang="hu-HU" dirty="0" smtClean="0"/>
              <a:t>és fele </a:t>
            </a:r>
            <a:r>
              <a:rPr lang="hu-HU" smtClean="0"/>
              <a:t>olyan gyorsak!</a:t>
            </a:r>
            <a:endParaRPr lang="hu-H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Nem felejtő memóriák - </a:t>
            </a:r>
            <a:r>
              <a:rPr lang="hu-HU" dirty="0" err="1" smtClean="0"/>
              <a:t>Flash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Flash</a:t>
            </a:r>
            <a:r>
              <a:rPr lang="hu-HU" dirty="0" smtClean="0"/>
              <a:t> memória egy speciális EEPROM</a:t>
            </a:r>
          </a:p>
          <a:p>
            <a:r>
              <a:rPr lang="hu-HU" dirty="0" smtClean="0"/>
              <a:t>Az írás, és törlési művelethez már nem kell a memóriát „kiépíteni”. Az írási és olvasási ciklusai viszonylag lassúak, az egyéb memóriákhoz képest.</a:t>
            </a:r>
          </a:p>
          <a:p>
            <a:pPr>
              <a:buNone/>
            </a:pPr>
            <a:endParaRPr lang="hu-H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Felejtő memóriák -RAM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hu-HU" dirty="0" smtClean="0"/>
              <a:t>A RAM (Random Access </a:t>
            </a:r>
            <a:r>
              <a:rPr lang="hu-HU" dirty="0" err="1" smtClean="0"/>
              <a:t>Memory</a:t>
            </a:r>
            <a:r>
              <a:rPr lang="hu-HU" dirty="0" smtClean="0"/>
              <a:t> - véletlen hozzáférésű tároló) bármelyik címén lévő adata ugyanannyi idő alatt érhető el.(Ellentétben a magnószalaggal, </a:t>
            </a:r>
            <a:r>
              <a:rPr lang="hu-HU" dirty="0" err="1" smtClean="0"/>
              <a:t>floppy-diskkel</a:t>
            </a:r>
            <a:r>
              <a:rPr lang="hu-HU" dirty="0" smtClean="0"/>
              <a:t>, winchesterrel.) </a:t>
            </a:r>
          </a:p>
          <a:p>
            <a:pPr>
              <a:buNone/>
            </a:pPr>
            <a:r>
              <a:rPr lang="hu-HU" dirty="0" smtClean="0"/>
              <a:t>A </a:t>
            </a:r>
            <a:r>
              <a:rPr lang="hu-HU" dirty="0" err="1" smtClean="0"/>
              <a:t>RAM-nak</a:t>
            </a:r>
            <a:r>
              <a:rPr lang="hu-HU" dirty="0" smtClean="0"/>
              <a:t> felépítését tekintve két fajtája van: statikus és dinamikus. </a:t>
            </a:r>
            <a:r>
              <a:rPr lang="hu-HU" b="1" dirty="0" smtClean="0"/>
              <a:t>Mindkét fajta ÍRHATÓ is és OLVASHATÓ is.</a:t>
            </a:r>
            <a:endParaRPr lang="hu-HU" dirty="0" smtClean="0"/>
          </a:p>
          <a:p>
            <a:pPr>
              <a:buNone/>
            </a:pPr>
            <a:endParaRPr lang="hu-H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Felejtő memóriák -RAM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hu-HU" dirty="0" smtClean="0"/>
              <a:t>Mivel a RAM sokkal gyorsabban olvasható, mint a ROM, ezért a számítógépek gyorsítása érdekében szokás, hogy a ROM tartalmat átmásolják egy RAM területre, és azt használják. Ezt a területet nevezik </a:t>
            </a:r>
            <a:r>
              <a:rPr lang="hu-HU" i="1" dirty="0" smtClean="0"/>
              <a:t>árnyékmemóriának</a:t>
            </a:r>
            <a:r>
              <a:rPr lang="hu-HU" dirty="0" smtClean="0"/>
              <a:t> (</a:t>
            </a:r>
            <a:r>
              <a:rPr lang="hu-HU" dirty="0" err="1" smtClean="0"/>
              <a:t>shadow</a:t>
            </a:r>
            <a:r>
              <a:rPr lang="hu-HU" dirty="0" smtClean="0"/>
              <a:t> </a:t>
            </a:r>
            <a:r>
              <a:rPr lang="hu-HU" dirty="0" err="1" smtClean="0"/>
              <a:t>memory</a:t>
            </a:r>
            <a:r>
              <a:rPr lang="hu-HU" dirty="0" smtClean="0"/>
              <a:t>).</a:t>
            </a:r>
          </a:p>
          <a:p>
            <a:pPr>
              <a:buNone/>
            </a:pPr>
            <a:endParaRPr lang="hu-HU" dirty="0" smtClean="0"/>
          </a:p>
          <a:p>
            <a:pPr>
              <a:buNone/>
            </a:pPr>
            <a:endParaRPr lang="hu-H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Felejtő memóriák -RAM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hu-HU" dirty="0" smtClean="0"/>
              <a:t>A RAM tárolja a CPU által végrehajtandó programokat és a feldolgozásra váró adatokat. Az adatok csak addig maradnak meg benne, amíg a számítógép feszültség alatt van: kikapcsoláskor a benne tárolt adatok elvesznek.</a:t>
            </a:r>
          </a:p>
          <a:p>
            <a:pPr>
              <a:buNone/>
            </a:pPr>
            <a:endParaRPr lang="hu-H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Felejtő memóriák - SRAM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Statikus RAM, </a:t>
            </a:r>
            <a:r>
              <a:rPr lang="hu-HU" b="1" dirty="0" smtClean="0"/>
              <a:t>SRAM</a:t>
            </a:r>
            <a:r>
              <a:rPr lang="hu-HU" dirty="0" smtClean="0"/>
              <a:t> (</a:t>
            </a:r>
            <a:r>
              <a:rPr lang="hu-HU" dirty="0" err="1" smtClean="0"/>
              <a:t>ang</a:t>
            </a:r>
            <a:r>
              <a:rPr lang="hu-HU" dirty="0" smtClean="0"/>
              <a:t>. </a:t>
            </a:r>
            <a:r>
              <a:rPr lang="hu-HU" b="1" i="1" dirty="0" err="1" smtClean="0"/>
              <a:t>S</a:t>
            </a:r>
            <a:r>
              <a:rPr lang="hu-HU" i="1" dirty="0" err="1" smtClean="0"/>
              <a:t>tatic</a:t>
            </a:r>
            <a:r>
              <a:rPr lang="hu-HU" i="1" dirty="0" smtClean="0"/>
              <a:t> </a:t>
            </a:r>
            <a:r>
              <a:rPr lang="hu-HU" b="1" i="1" dirty="0" smtClean="0"/>
              <a:t>R</a:t>
            </a:r>
            <a:r>
              <a:rPr lang="hu-HU" i="1" dirty="0" smtClean="0"/>
              <a:t>andom </a:t>
            </a:r>
            <a:r>
              <a:rPr lang="hu-HU" b="1" i="1" dirty="0" smtClean="0"/>
              <a:t>A</a:t>
            </a:r>
            <a:r>
              <a:rPr lang="hu-HU" i="1" dirty="0" smtClean="0"/>
              <a:t>ccess </a:t>
            </a:r>
            <a:r>
              <a:rPr lang="hu-HU" b="1" i="1" dirty="0" err="1" smtClean="0"/>
              <a:t>M</a:t>
            </a:r>
            <a:r>
              <a:rPr lang="hu-HU" i="1" dirty="0" err="1" smtClean="0"/>
              <a:t>emory</a:t>
            </a:r>
            <a:r>
              <a:rPr lang="hu-HU" i="1" dirty="0" smtClean="0"/>
              <a:t>).</a:t>
            </a:r>
            <a:r>
              <a:rPr lang="hu-HU" dirty="0" smtClean="0"/>
              <a:t> </a:t>
            </a:r>
          </a:p>
          <a:p>
            <a:pPr>
              <a:buNone/>
            </a:pPr>
            <a:r>
              <a:rPr lang="hu-HU" dirty="0" smtClean="0"/>
              <a:t>Minden memóriacellát egy kétállapotú tároló alkot, amelyet több tranzisztor alkot, ezért bonyolultabb, és drágább kivitelű. Előnye nagyobb a sebessége mint a dinamikus </a:t>
            </a:r>
            <a:r>
              <a:rPr lang="hu-HU" dirty="0" err="1" smtClean="0"/>
              <a:t>RAM-nak</a:t>
            </a:r>
            <a:r>
              <a:rPr lang="hu-HU" dirty="0" smtClean="0"/>
              <a:t>, ezért főleg </a:t>
            </a:r>
            <a:r>
              <a:rPr lang="hu-HU" dirty="0" err="1" smtClean="0"/>
              <a:t>gyorsítótárakban</a:t>
            </a:r>
            <a:r>
              <a:rPr lang="hu-HU" dirty="0" smtClean="0"/>
              <a:t> (Cache) alkalmazzák.</a:t>
            </a:r>
          </a:p>
          <a:p>
            <a:pPr>
              <a:buNone/>
            </a:pPr>
            <a:r>
              <a:rPr lang="hu-HU" dirty="0" smtClean="0"/>
              <a:t>Tipikus elérési idő néhány </a:t>
            </a:r>
            <a:r>
              <a:rPr lang="hu-HU" dirty="0" err="1" smtClean="0"/>
              <a:t>ns</a:t>
            </a:r>
            <a:r>
              <a:rPr lang="hu-HU" dirty="0" smtClean="0"/>
              <a:t>!</a:t>
            </a:r>
            <a:endParaRPr lang="hu-H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Memóriák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 memória tulajdonképpen egy logikai áramkör, ami adatok ideiglenes, vagy hosszabb távú megőrzésére alkalmas.</a:t>
            </a:r>
          </a:p>
          <a:p>
            <a:r>
              <a:rPr lang="hu-HU" dirty="0" smtClean="0"/>
              <a:t>Az adat ebben az esetben azt jelenti, hogy van-e jel vagy nincs. A memóriáknak több fajtája létezik, de akármilyenről is legyen szó, egy nagyon fontos jellemzője van: Bármely adat ugyanannyi idő alatt érhető el. </a:t>
            </a:r>
          </a:p>
          <a:p>
            <a:endParaRPr lang="hu-H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Felejtő memóriák - DRAM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Dinamikus RAM, </a:t>
            </a:r>
            <a:r>
              <a:rPr lang="hu-HU" b="1" dirty="0" smtClean="0"/>
              <a:t>DRAM</a:t>
            </a:r>
            <a:r>
              <a:rPr lang="hu-HU" dirty="0" smtClean="0"/>
              <a:t> (</a:t>
            </a:r>
            <a:r>
              <a:rPr lang="hu-HU" dirty="0" err="1" smtClean="0"/>
              <a:t>ang</a:t>
            </a:r>
            <a:r>
              <a:rPr lang="hu-HU" dirty="0" smtClean="0"/>
              <a:t>. </a:t>
            </a:r>
            <a:r>
              <a:rPr lang="hu-HU" b="1" i="1" dirty="0" err="1" smtClean="0"/>
              <a:t>D</a:t>
            </a:r>
            <a:r>
              <a:rPr lang="hu-HU" i="1" dirty="0" err="1" smtClean="0"/>
              <a:t>ynamic</a:t>
            </a:r>
            <a:r>
              <a:rPr lang="hu-HU" i="1" dirty="0" smtClean="0"/>
              <a:t> </a:t>
            </a:r>
            <a:r>
              <a:rPr lang="hu-HU" b="1" i="1" dirty="0" smtClean="0"/>
              <a:t>R</a:t>
            </a:r>
            <a:r>
              <a:rPr lang="hu-HU" i="1" dirty="0" smtClean="0"/>
              <a:t>andom </a:t>
            </a:r>
            <a:r>
              <a:rPr lang="hu-HU" b="1" i="1" dirty="0" smtClean="0"/>
              <a:t>A</a:t>
            </a:r>
            <a:r>
              <a:rPr lang="hu-HU" i="1" dirty="0" smtClean="0"/>
              <a:t>ccess </a:t>
            </a:r>
            <a:r>
              <a:rPr lang="hu-HU" b="1" i="1" dirty="0" err="1" smtClean="0"/>
              <a:t>M</a:t>
            </a:r>
            <a:r>
              <a:rPr lang="hu-HU" i="1" dirty="0" err="1" smtClean="0"/>
              <a:t>emory</a:t>
            </a:r>
            <a:r>
              <a:rPr lang="hu-HU" i="1" dirty="0" smtClean="0"/>
              <a:t>).</a:t>
            </a:r>
            <a:r>
              <a:rPr lang="hu-HU" dirty="0" smtClean="0"/>
              <a:t> Egy memória cellát egy kondenzátor, és egy tranzisztor épít fel. Az információt addig tárolja, amíg a kondenzátor ki nem sül. Az információ elvesztését kiküszöböli a memória frissítése. Előnye az olcsósága, nagy mérete, hátránya a frissítés szükségessége, valamint kisebb sebessége.</a:t>
            </a:r>
          </a:p>
          <a:p>
            <a:endParaRPr lang="hu-HU" dirty="0" smtClean="0"/>
          </a:p>
          <a:p>
            <a:pPr>
              <a:buNone/>
            </a:pPr>
            <a:endParaRPr lang="hu-H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Felejtő memóriák - DRAM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hu-HU" dirty="0" smtClean="0"/>
              <a:t>A </a:t>
            </a:r>
            <a:r>
              <a:rPr lang="hu-HU" dirty="0" err="1" smtClean="0"/>
              <a:t>DRAM-oknak</a:t>
            </a:r>
            <a:r>
              <a:rPr lang="hu-HU" dirty="0" smtClean="0"/>
              <a:t> számos fajtája van, ilyen pl.:</a:t>
            </a:r>
          </a:p>
          <a:p>
            <a:pPr>
              <a:buNone/>
            </a:pPr>
            <a:r>
              <a:rPr lang="hu-HU" dirty="0" smtClean="0"/>
              <a:t>FPM DRAM vagy az EDO DRAM</a:t>
            </a:r>
          </a:p>
          <a:p>
            <a:pPr>
              <a:buNone/>
            </a:pPr>
            <a:endParaRPr lang="hu-HU" dirty="0" smtClean="0"/>
          </a:p>
          <a:p>
            <a:pPr>
              <a:buNone/>
            </a:pPr>
            <a:r>
              <a:rPr lang="hu-HU" dirty="0" smtClean="0"/>
              <a:t>FPM (</a:t>
            </a:r>
            <a:r>
              <a:rPr lang="hu-HU" dirty="0" err="1" smtClean="0"/>
              <a:t>Fast</a:t>
            </a:r>
            <a:r>
              <a:rPr lang="hu-HU" dirty="0" smtClean="0"/>
              <a:t> </a:t>
            </a:r>
            <a:r>
              <a:rPr lang="hu-HU" dirty="0" err="1" smtClean="0"/>
              <a:t>Page</a:t>
            </a:r>
            <a:r>
              <a:rPr lang="hu-HU" dirty="0" smtClean="0"/>
              <a:t> </a:t>
            </a:r>
            <a:r>
              <a:rPr lang="hu-HU" dirty="0" err="1" smtClean="0"/>
              <a:t>Mode</a:t>
            </a:r>
            <a:r>
              <a:rPr lang="hu-HU" dirty="0" smtClean="0"/>
              <a:t> – gyors lapkezelésű) DRAM</a:t>
            </a:r>
          </a:p>
          <a:p>
            <a:pPr>
              <a:buNone/>
            </a:pPr>
            <a:r>
              <a:rPr lang="hu-HU" dirty="0" smtClean="0"/>
              <a:t>Belseje egy bitmátrix, és így dolgozik, hogy a hardverben megjelenik egy sorcím, a következő lépésben pedig egy oszlopcím. CAS; RAS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Felejtő memóriák - DRAM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hu-HU" dirty="0" smtClean="0"/>
              <a:t>Külön jel szólítja fel a memóriát amikor dolgoznia kell, így a memória a fő rendszerórától eltérő </a:t>
            </a:r>
            <a:r>
              <a:rPr lang="hu-HU" dirty="0" err="1" smtClean="0"/>
              <a:t>szinkronizációval</a:t>
            </a:r>
            <a:r>
              <a:rPr lang="hu-HU" dirty="0" smtClean="0"/>
              <a:t> működik.</a:t>
            </a:r>
          </a:p>
          <a:p>
            <a:pPr>
              <a:buNone/>
            </a:pPr>
            <a:r>
              <a:rPr lang="hu-HU" dirty="0" smtClean="0"/>
              <a:t>Az FPM </a:t>
            </a:r>
            <a:r>
              <a:rPr lang="hu-HU" dirty="0" err="1" smtClean="0"/>
              <a:t>RAM-ot</a:t>
            </a:r>
            <a:r>
              <a:rPr lang="hu-HU" dirty="0" smtClean="0"/>
              <a:t> az EDO RAM cserélte!</a:t>
            </a:r>
          </a:p>
          <a:p>
            <a:pPr>
              <a:buNone/>
            </a:pPr>
            <a:r>
              <a:rPr lang="hu-HU" dirty="0" smtClean="0"/>
              <a:t>EDO (</a:t>
            </a:r>
            <a:r>
              <a:rPr lang="hu-HU" dirty="0" err="1" smtClean="0"/>
              <a:t>Extended</a:t>
            </a:r>
            <a:r>
              <a:rPr lang="hu-HU" dirty="0" smtClean="0"/>
              <a:t> Data Output, kiterjesztett adatkimenet)</a:t>
            </a:r>
          </a:p>
          <a:p>
            <a:pPr>
              <a:buNone/>
            </a:pPr>
            <a:endParaRPr lang="hu-HU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EDO RAM</a:t>
            </a:r>
            <a:endParaRPr lang="hu-HU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57561"/>
            <a:ext cx="8229600" cy="4211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Felejtő memóriák - DRAM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hu-HU" dirty="0" smtClean="0"/>
              <a:t>Az EDO RAM az </a:t>
            </a:r>
            <a:r>
              <a:rPr lang="hu-HU" dirty="0" err="1" smtClean="0"/>
              <a:t>FPM-el</a:t>
            </a:r>
            <a:r>
              <a:rPr lang="hu-HU" dirty="0" smtClean="0"/>
              <a:t> ellentétben már megengedi egy második memóriahivatkozás megkezdését, mielőtt az befejeződött volna. Ennek a „szállítószalag” elvnek köszönhetően, javul a memória sávszélessége. (Több adat másodpercenként)</a:t>
            </a:r>
          </a:p>
          <a:p>
            <a:pPr>
              <a:buNone/>
            </a:pPr>
            <a:r>
              <a:rPr lang="hu-HU" dirty="0" err="1" smtClean="0"/>
              <a:t>Ciklusidejuk</a:t>
            </a:r>
            <a:r>
              <a:rPr lang="hu-HU" dirty="0" smtClean="0"/>
              <a:t> kb.: 12 </a:t>
            </a:r>
            <a:r>
              <a:rPr lang="hu-HU" dirty="0" err="1" smtClean="0"/>
              <a:t>ns</a:t>
            </a:r>
            <a:endParaRPr lang="hu-H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Felejtő memóriák - SDRAM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hu-HU" dirty="0" smtClean="0"/>
              <a:t>A mai legelterjedtebb architektúra az úgynevezett SDRAM . A név </a:t>
            </a:r>
            <a:r>
              <a:rPr lang="hu-HU" b="1" dirty="0" smtClean="0"/>
              <a:t>S</a:t>
            </a:r>
            <a:r>
              <a:rPr lang="hu-HU" dirty="0" smtClean="0"/>
              <a:t> betűje a </a:t>
            </a:r>
            <a:r>
              <a:rPr lang="hu-HU" dirty="0" err="1" smtClean="0"/>
              <a:t>Synchronous</a:t>
            </a:r>
            <a:r>
              <a:rPr lang="hu-HU" dirty="0" smtClean="0"/>
              <a:t> (szinkron) szóból származik, és arra utal, hogy a memória működési frekvenciája megegyezik az alaplapi frekvenciával - jobban mondva a név keletkezésekor még megegyezett, azóta ugyanis kijöttek az aszinkron működést is lehetővé tevő </a:t>
            </a:r>
            <a:r>
              <a:rPr lang="hu-HU" dirty="0" err="1" smtClean="0"/>
              <a:t>csipkészletek</a:t>
            </a:r>
            <a:r>
              <a:rPr lang="hu-HU" dirty="0" smtClean="0"/>
              <a:t>.</a:t>
            </a:r>
            <a:endParaRPr lang="hu-H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SD RAM - ok</a:t>
            </a:r>
            <a:endParaRPr lang="hu-HU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628800"/>
            <a:ext cx="285750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2636912"/>
            <a:ext cx="4710585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Felejtő memóriák – DDR SDRAM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hu-HU" dirty="0" smtClean="0"/>
              <a:t>DDR= </a:t>
            </a:r>
            <a:r>
              <a:rPr lang="hu-HU" dirty="0" err="1" smtClean="0"/>
              <a:t>Double</a:t>
            </a:r>
            <a:r>
              <a:rPr lang="hu-HU" dirty="0" smtClean="0"/>
              <a:t> Data </a:t>
            </a:r>
            <a:r>
              <a:rPr lang="hu-HU" dirty="0" err="1" smtClean="0"/>
              <a:t>Rate</a:t>
            </a:r>
            <a:endParaRPr lang="hu-HU" dirty="0" smtClean="0"/>
          </a:p>
          <a:p>
            <a:pPr>
              <a:buNone/>
            </a:pPr>
            <a:r>
              <a:rPr lang="hu-HU" dirty="0" smtClean="0"/>
              <a:t>Az ilyen típusú memóriák amikor adatot bocsátanak ki, akkor nem csak az órajel lefutó vagy felfutó élénél teszi ezt hanem mindkettőnél, így megduplázva a sebességet!</a:t>
            </a:r>
          </a:p>
          <a:p>
            <a:pPr>
              <a:buNone/>
            </a:pPr>
            <a:r>
              <a:rPr lang="hu-HU" dirty="0" smtClean="0"/>
              <a:t>Pl.: Adott egy 100 MHz –es SDRAM aminek DDR megfelelője szintén ezen az órajelen üzemel, viszont egy ciklus alatt 2x ad ki adatot -&gt; -&gt; 200MHz</a:t>
            </a:r>
            <a:endParaRPr lang="hu-H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Egyéb megoldások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A </a:t>
            </a:r>
            <a:r>
              <a:rPr lang="hu-HU" dirty="0" err="1" smtClean="0"/>
              <a:t>Rambus</a:t>
            </a:r>
            <a:r>
              <a:rPr lang="hu-HU" dirty="0" smtClean="0"/>
              <a:t> DRAM teljesen más elven épül fel, mint a hagyományos SDRAM (persze az alap építőkövek, a cellák ugyanazok). A memória kiépítése ebben az esetben nem párhuzamos (azaz például 8 darab 8 bites </a:t>
            </a:r>
            <a:r>
              <a:rPr lang="hu-HU" dirty="0" err="1" smtClean="0"/>
              <a:t>csip</a:t>
            </a:r>
            <a:r>
              <a:rPr lang="hu-HU" dirty="0" smtClean="0"/>
              <a:t> adja a 64 bit szélességű adatbuszt), hanem soros. Az egymás után kapcsolt 16 bites elemek egy úgynevezett RAMBUS csatornát alkotnak, amely ugyancsak 16 bit széles, ám akár 400 MHz-en is képes működni</a:t>
            </a:r>
            <a:endParaRPr lang="hu-H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RAMBUS</a:t>
            </a:r>
            <a:endParaRPr lang="hu-HU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988840"/>
            <a:ext cx="3672408" cy="4234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1916832"/>
            <a:ext cx="3888432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Memóriák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hu-HU" dirty="0" smtClean="0"/>
              <a:t>Két fő típust különböztetünk meg:</a:t>
            </a:r>
          </a:p>
          <a:p>
            <a:pPr>
              <a:buNone/>
            </a:pPr>
            <a:r>
              <a:rPr lang="hu-HU" dirty="0" smtClean="0"/>
              <a:t>	- Nem felejtő memóriát (ROM)</a:t>
            </a:r>
          </a:p>
          <a:p>
            <a:pPr>
              <a:buNone/>
            </a:pPr>
            <a:r>
              <a:rPr lang="hu-HU" dirty="0" smtClean="0"/>
              <a:t>	- Felejtő memóriát (RAM)</a:t>
            </a:r>
            <a:endParaRPr lang="hu-H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Egyéb megoldások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 memóriák sebességének növelése érdekében gyakran két kisebb memóriamodult kötnek a gépbe: így növekszik a sávszélesség, ezáltal a sebesség is. Ez az úgy nevezett </a:t>
            </a:r>
            <a:r>
              <a:rPr lang="hu-HU" dirty="0" err="1" smtClean="0"/>
              <a:t>dual</a:t>
            </a:r>
            <a:r>
              <a:rPr lang="hu-HU" dirty="0" smtClean="0"/>
              <a:t> </a:t>
            </a:r>
            <a:r>
              <a:rPr lang="hu-HU" dirty="0" err="1" smtClean="0"/>
              <a:t>channel</a:t>
            </a:r>
            <a:r>
              <a:rPr lang="hu-HU" dirty="0" smtClean="0"/>
              <a:t>, azaz kétcsatornás mód. Ma már minden memóriavezérlő képes erre a módra.</a:t>
            </a:r>
          </a:p>
          <a:p>
            <a:pPr>
              <a:buNone/>
            </a:pPr>
            <a:endParaRPr lang="hu-HU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Memóriák tokozása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SIMM</a:t>
            </a:r>
            <a:r>
              <a:rPr lang="hu-HU" dirty="0" smtClean="0"/>
              <a:t> (S</a:t>
            </a:r>
            <a:r>
              <a:rPr lang="en-US" dirty="0" smtClean="0"/>
              <a:t>ingle </a:t>
            </a:r>
            <a:r>
              <a:rPr lang="hu-HU" dirty="0" smtClean="0"/>
              <a:t>I</a:t>
            </a:r>
            <a:r>
              <a:rPr lang="en-US" dirty="0" smtClean="0"/>
              <a:t>n-line </a:t>
            </a:r>
            <a:r>
              <a:rPr lang="hu-HU" dirty="0" smtClean="0"/>
              <a:t>M</a:t>
            </a:r>
            <a:r>
              <a:rPr lang="en-US" dirty="0" err="1" smtClean="0"/>
              <a:t>emory</a:t>
            </a:r>
            <a:r>
              <a:rPr lang="en-US" dirty="0" smtClean="0"/>
              <a:t> </a:t>
            </a:r>
            <a:r>
              <a:rPr lang="hu-HU" dirty="0" smtClean="0"/>
              <a:t>M</a:t>
            </a:r>
            <a:r>
              <a:rPr lang="en-US" dirty="0" err="1" smtClean="0"/>
              <a:t>odule</a:t>
            </a:r>
            <a:r>
              <a:rPr lang="hu-HU" dirty="0" smtClean="0"/>
              <a:t>) (EDO)</a:t>
            </a:r>
          </a:p>
          <a:p>
            <a:pPr>
              <a:buNone/>
            </a:pPr>
            <a:r>
              <a:rPr lang="hu-HU" b="1" dirty="0" smtClean="0"/>
              <a:t>DIMM</a:t>
            </a:r>
            <a:r>
              <a:rPr lang="hu-HU" dirty="0" smtClean="0"/>
              <a:t> (</a:t>
            </a:r>
            <a:r>
              <a:rPr lang="hu-HU" dirty="0" err="1" smtClean="0"/>
              <a:t>Dual</a:t>
            </a:r>
            <a:r>
              <a:rPr lang="hu-HU" dirty="0" smtClean="0"/>
              <a:t> </a:t>
            </a:r>
            <a:r>
              <a:rPr lang="hu-HU" dirty="0" err="1" smtClean="0"/>
              <a:t>Inline</a:t>
            </a:r>
            <a:r>
              <a:rPr lang="hu-HU" dirty="0" smtClean="0"/>
              <a:t> </a:t>
            </a:r>
            <a:r>
              <a:rPr lang="hu-HU" dirty="0" err="1" smtClean="0"/>
              <a:t>Memory</a:t>
            </a:r>
            <a:r>
              <a:rPr lang="hu-HU" dirty="0" smtClean="0"/>
              <a:t> </a:t>
            </a:r>
            <a:r>
              <a:rPr lang="hu-HU" dirty="0" err="1" smtClean="0"/>
              <a:t>Module</a:t>
            </a:r>
            <a:r>
              <a:rPr lang="hu-HU" dirty="0" smtClean="0"/>
              <a:t>) Kétsoros memóriamodul. 168 érintkezős (SDRAM) csatlakozót használ. A SIMM modullal ellentétben, ez egyenként is használható.</a:t>
            </a:r>
          </a:p>
          <a:p>
            <a:pPr>
              <a:buNone/>
            </a:pPr>
            <a:r>
              <a:rPr lang="en-US" b="1" dirty="0" smtClean="0"/>
              <a:t>SO-DIMM</a:t>
            </a:r>
            <a:r>
              <a:rPr lang="hu-HU" dirty="0" smtClean="0"/>
              <a:t> (S</a:t>
            </a:r>
            <a:r>
              <a:rPr lang="en-US" dirty="0" smtClean="0"/>
              <a:t>mall </a:t>
            </a:r>
            <a:r>
              <a:rPr lang="hu-HU" dirty="0" smtClean="0"/>
              <a:t>O</a:t>
            </a:r>
            <a:r>
              <a:rPr lang="en-US" dirty="0" err="1" smtClean="0"/>
              <a:t>utline</a:t>
            </a:r>
            <a:r>
              <a:rPr lang="en-US" dirty="0" smtClean="0"/>
              <a:t> </a:t>
            </a:r>
            <a:r>
              <a:rPr lang="hu-HU" dirty="0" smtClean="0"/>
              <a:t>D</a:t>
            </a:r>
            <a:r>
              <a:rPr lang="en-US" dirty="0" err="1" smtClean="0"/>
              <a:t>ual</a:t>
            </a:r>
            <a:r>
              <a:rPr lang="en-US" dirty="0" smtClean="0"/>
              <a:t> </a:t>
            </a:r>
            <a:r>
              <a:rPr lang="hu-HU" dirty="0" smtClean="0"/>
              <a:t>I</a:t>
            </a:r>
            <a:r>
              <a:rPr lang="en-US" dirty="0" smtClean="0"/>
              <a:t>n</a:t>
            </a:r>
            <a:r>
              <a:rPr lang="hu-HU" dirty="0" smtClean="0"/>
              <a:t>-</a:t>
            </a:r>
            <a:r>
              <a:rPr lang="en-US" dirty="0" smtClean="0"/>
              <a:t>line </a:t>
            </a:r>
            <a:r>
              <a:rPr lang="hu-HU" dirty="0" smtClean="0"/>
              <a:t>M</a:t>
            </a:r>
            <a:r>
              <a:rPr lang="en-US" dirty="0" err="1" smtClean="0"/>
              <a:t>emory</a:t>
            </a:r>
            <a:r>
              <a:rPr lang="en-US" dirty="0" smtClean="0"/>
              <a:t> </a:t>
            </a:r>
            <a:r>
              <a:rPr lang="hu-HU" dirty="0" smtClean="0"/>
              <a:t>M</a:t>
            </a:r>
            <a:r>
              <a:rPr lang="en-US" dirty="0" err="1" smtClean="0"/>
              <a:t>odule</a:t>
            </a:r>
            <a:r>
              <a:rPr lang="hu-HU" dirty="0" smtClean="0"/>
              <a:t>)</a:t>
            </a:r>
          </a:p>
          <a:p>
            <a:pPr>
              <a:buNone/>
            </a:pPr>
            <a:r>
              <a:rPr lang="hu-HU" dirty="0" smtClean="0"/>
              <a:t>	DIMM fele!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DDR Típus/Elnevezés</a:t>
            </a:r>
            <a:endParaRPr lang="hu-HU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4784"/>
            <a:ext cx="9143999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4653136"/>
            <a:ext cx="9144001" cy="220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DDR Típusok különbségei</a:t>
            </a:r>
            <a:endParaRPr lang="hu-H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132856"/>
            <a:ext cx="3540485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2132856"/>
            <a:ext cx="3528392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Memóriák</a:t>
            </a:r>
            <a:endParaRPr lang="hu-HU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0768"/>
            <a:ext cx="9144000" cy="5518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Nem felejtő memóriák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hu-HU" dirty="0" smtClean="0"/>
          </a:p>
          <a:p>
            <a:pPr>
              <a:buNone/>
            </a:pPr>
            <a:r>
              <a:rPr lang="hu-HU" dirty="0" smtClean="0"/>
              <a:t>ROM</a:t>
            </a:r>
          </a:p>
          <a:p>
            <a:pPr>
              <a:buNone/>
            </a:pPr>
            <a:r>
              <a:rPr lang="hu-HU" dirty="0" smtClean="0"/>
              <a:t>PROM</a:t>
            </a:r>
          </a:p>
          <a:p>
            <a:pPr>
              <a:buNone/>
            </a:pPr>
            <a:r>
              <a:rPr lang="hu-HU" dirty="0" smtClean="0"/>
              <a:t>EPROM</a:t>
            </a:r>
          </a:p>
          <a:p>
            <a:pPr>
              <a:buNone/>
            </a:pPr>
            <a:r>
              <a:rPr lang="hu-HU" dirty="0" smtClean="0"/>
              <a:t>EEPROM</a:t>
            </a:r>
          </a:p>
          <a:p>
            <a:pPr>
              <a:buNone/>
            </a:pPr>
            <a:endParaRPr lang="hu-HU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Nem felejtő memóriák - ROM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hu-HU" dirty="0" smtClean="0"/>
              <a:t>A </a:t>
            </a:r>
            <a:r>
              <a:rPr lang="hu-HU" b="1" dirty="0" smtClean="0"/>
              <a:t>ROM</a:t>
            </a:r>
            <a:r>
              <a:rPr lang="hu-HU" dirty="0" smtClean="0"/>
              <a:t> (</a:t>
            </a:r>
            <a:r>
              <a:rPr lang="hu-HU" b="1" i="1" dirty="0" err="1" smtClean="0"/>
              <a:t>R</a:t>
            </a:r>
            <a:r>
              <a:rPr lang="hu-HU" i="1" dirty="0" err="1" smtClean="0"/>
              <a:t>ead-</a:t>
            </a:r>
            <a:r>
              <a:rPr lang="hu-HU" b="1" i="1" dirty="0" err="1" smtClean="0"/>
              <a:t>O</a:t>
            </a:r>
            <a:r>
              <a:rPr lang="hu-HU" i="1" dirty="0" err="1" smtClean="0"/>
              <a:t>nly</a:t>
            </a:r>
            <a:r>
              <a:rPr lang="hu-HU" i="1" dirty="0" smtClean="0"/>
              <a:t> </a:t>
            </a:r>
            <a:r>
              <a:rPr lang="hu-HU" b="1" i="1" dirty="0" err="1" smtClean="0"/>
              <a:t>M</a:t>
            </a:r>
            <a:r>
              <a:rPr lang="hu-HU" i="1" dirty="0" err="1" smtClean="0"/>
              <a:t>emory</a:t>
            </a:r>
            <a:r>
              <a:rPr lang="hu-HU" i="1" dirty="0" smtClean="0"/>
              <a:t>):</a:t>
            </a:r>
            <a:r>
              <a:rPr lang="hu-HU" dirty="0" smtClean="0"/>
              <a:t> </a:t>
            </a:r>
          </a:p>
          <a:p>
            <a:pPr>
              <a:buNone/>
            </a:pPr>
            <a:r>
              <a:rPr lang="hu-HU" dirty="0" smtClean="0"/>
              <a:t>egy olyan elektrotechnikai eszköz, amely csak olvasható adatok tárolására alkalmas.</a:t>
            </a:r>
            <a:br>
              <a:rPr lang="hu-HU" dirty="0" smtClean="0"/>
            </a:br>
            <a:r>
              <a:rPr lang="hu-HU" dirty="0" smtClean="0"/>
              <a:t>Tartalma nem változtatható, az egyszer beégetett adatok véglegesek. Az eszköz a benne tárolt adatokat típustól függően, korlátlan (pl. maszk programozott ROM) vagy korlátozott ideig (általában 20év) áramtalanított állapotban is megőrzi. </a:t>
            </a:r>
            <a:br>
              <a:rPr lang="hu-HU" dirty="0" smtClean="0"/>
            </a:br>
            <a:r>
              <a:rPr lang="hu-HU" dirty="0" smtClean="0"/>
              <a:t>BIOS; </a:t>
            </a:r>
            <a:r>
              <a:rPr lang="hu-HU" dirty="0" err="1" smtClean="0"/>
              <a:t>firmware</a:t>
            </a:r>
            <a:endParaRPr lang="hu-H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Nem felejtő memóriák - ROM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smtClean="0"/>
              <a:t>A ROM tartalmát a chip gyártása során, még a tokozás előtt nyeri el, az így beégetett adat később már nem módosítható. Használata nagy darabszám esetén előnyös, mert olcsó az előállítása.</a:t>
            </a:r>
          </a:p>
          <a:p>
            <a:r>
              <a:rPr lang="hu-HU" sz="3500" dirty="0" smtClean="0"/>
              <a:t>Maszk-programozott ROM</a:t>
            </a:r>
          </a:p>
          <a:p>
            <a:r>
              <a:rPr lang="hu-HU" dirty="0" smtClean="0"/>
              <a:t>A memória utólag nem</a:t>
            </a:r>
            <a:br>
              <a:rPr lang="hu-HU" dirty="0" smtClean="0"/>
            </a:br>
            <a:r>
              <a:rPr lang="hu-HU" dirty="0" smtClean="0"/>
              <a:t>módosítható, ezért </a:t>
            </a:r>
            <a:br>
              <a:rPr lang="hu-HU" dirty="0" smtClean="0"/>
            </a:br>
            <a:r>
              <a:rPr lang="hu-HU" dirty="0" smtClean="0"/>
              <a:t>a felhasználási kör </a:t>
            </a:r>
            <a:br>
              <a:rPr lang="hu-HU" dirty="0" smtClean="0"/>
            </a:br>
            <a:r>
              <a:rPr lang="hu-HU" dirty="0" smtClean="0"/>
              <a:t>erősen korlátozott.</a:t>
            </a:r>
          </a:p>
          <a:p>
            <a:endParaRPr lang="hu-HU" dirty="0" smtClean="0"/>
          </a:p>
          <a:p>
            <a:pPr>
              <a:buNone/>
            </a:pPr>
            <a:endParaRPr lang="hu-HU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3717032"/>
            <a:ext cx="3384376" cy="2686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Nem felejtő memóriák - ROM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hu-HU" dirty="0" smtClean="0"/>
              <a:t>Maszk-programozás:</a:t>
            </a:r>
          </a:p>
          <a:p>
            <a:pPr>
              <a:buNone/>
            </a:pPr>
            <a:r>
              <a:rPr lang="hu-HU" dirty="0" smtClean="0"/>
              <a:t>Egy fényérzékeny anyag maszkon át történő megvilágításával kezdődik</a:t>
            </a:r>
          </a:p>
          <a:p>
            <a:pPr>
              <a:buNone/>
            </a:pPr>
            <a:r>
              <a:rPr lang="hu-HU" dirty="0" smtClean="0"/>
              <a:t>Ez tartalmazza  a kívánt bitmintát</a:t>
            </a:r>
          </a:p>
          <a:p>
            <a:pPr>
              <a:buNone/>
            </a:pPr>
            <a:r>
              <a:rPr lang="hu-HU" dirty="0" smtClean="0"/>
              <a:t>Majd a megvilágított, ill. nem megvilágított részek kimaratása történik.</a:t>
            </a:r>
          </a:p>
          <a:p>
            <a:pPr>
              <a:buNone/>
            </a:pPr>
            <a:endParaRPr lang="hu-HU" dirty="0" smtClean="0"/>
          </a:p>
          <a:p>
            <a:pPr>
              <a:buNone/>
            </a:pPr>
            <a:r>
              <a:rPr lang="hu-HU" dirty="0" smtClean="0"/>
              <a:t>Megváltoztatásra mód nincs -&gt; Csere!</a:t>
            </a:r>
            <a:endParaRPr lang="hu-H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Nem felejtő memóriák - PROM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PROM: Programozható ROM (</a:t>
            </a:r>
            <a:r>
              <a:rPr lang="hu-HU" b="1" dirty="0" err="1" smtClean="0"/>
              <a:t>P</a:t>
            </a:r>
            <a:r>
              <a:rPr lang="hu-HU" dirty="0" err="1" smtClean="0"/>
              <a:t>rogrammable</a:t>
            </a:r>
            <a:r>
              <a:rPr lang="hu-HU" dirty="0" smtClean="0"/>
              <a:t> </a:t>
            </a:r>
            <a:r>
              <a:rPr lang="hu-HU" b="1" dirty="0" err="1" smtClean="0"/>
              <a:t>R</a:t>
            </a:r>
            <a:r>
              <a:rPr lang="hu-HU" dirty="0" err="1" smtClean="0"/>
              <a:t>ead-</a:t>
            </a:r>
            <a:r>
              <a:rPr lang="hu-HU" b="1" dirty="0" err="1" smtClean="0"/>
              <a:t>O</a:t>
            </a:r>
            <a:r>
              <a:rPr lang="hu-HU" dirty="0" err="1" smtClean="0"/>
              <a:t>nly</a:t>
            </a:r>
            <a:r>
              <a:rPr lang="hu-HU" dirty="0" smtClean="0"/>
              <a:t> </a:t>
            </a:r>
            <a:r>
              <a:rPr lang="hu-HU" b="1" dirty="0" err="1" smtClean="0"/>
              <a:t>M</a:t>
            </a:r>
            <a:r>
              <a:rPr lang="hu-HU" dirty="0" err="1" smtClean="0"/>
              <a:t>emory</a:t>
            </a:r>
            <a:r>
              <a:rPr lang="hu-HU" dirty="0" smtClean="0"/>
              <a:t>) </a:t>
            </a:r>
          </a:p>
          <a:p>
            <a:pPr>
              <a:buNone/>
            </a:pPr>
            <a:r>
              <a:rPr lang="hu-HU" dirty="0" smtClean="0"/>
              <a:t>Speciális készülékkel (PROM programozó) egyszer írható memória típus. Az írás során speciális belső kapcsolatokat éget át a készülék, amely kapcsolat már nem állítható helyre.</a:t>
            </a:r>
          </a:p>
          <a:p>
            <a:endParaRPr lang="hu-HU" dirty="0" smtClean="0"/>
          </a:p>
          <a:p>
            <a:pPr>
              <a:buNone/>
            </a:pPr>
            <a:endParaRPr lang="hu-H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Nem felejtő memóriák - PROM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hu-HU" dirty="0" smtClean="0"/>
              <a:t>Egyszer a felhasználó által programozható. Ekkor kezdetben minden kereszteződés össze van kötve. A felhasználó alkalmas szoftver segítségével, ahol akarja, el tudja "vágni" az összekötéseket. Hátránya az, hogy csak egyszer programozható. Olvasása a maszk-programozott </a:t>
            </a:r>
            <a:r>
              <a:rPr lang="hu-HU" dirty="0" err="1" smtClean="0"/>
              <a:t>ROM-hoz</a:t>
            </a:r>
            <a:r>
              <a:rPr lang="hu-HU" dirty="0" smtClean="0"/>
              <a:t> hasonló.</a:t>
            </a:r>
            <a:endParaRPr lang="hu-H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1250</Words>
  <Application>Microsoft Office PowerPoint</Application>
  <PresentationFormat>Diavetítés a képernyőre (4:3 oldalarány)</PresentationFormat>
  <Paragraphs>100</Paragraphs>
  <Slides>34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34</vt:i4>
      </vt:variant>
    </vt:vector>
  </HeadingPairs>
  <TitlesOfParts>
    <vt:vector size="37" baseType="lpstr">
      <vt:lpstr>Arial</vt:lpstr>
      <vt:lpstr>Calibri</vt:lpstr>
      <vt:lpstr>Office-téma</vt:lpstr>
      <vt:lpstr>Hardvertechnológia Elmélet</vt:lpstr>
      <vt:lpstr>Memóriák</vt:lpstr>
      <vt:lpstr>Memóriák</vt:lpstr>
      <vt:lpstr>Nem felejtő memóriák</vt:lpstr>
      <vt:lpstr>Nem felejtő memóriák - ROM</vt:lpstr>
      <vt:lpstr>Nem felejtő memóriák - ROM</vt:lpstr>
      <vt:lpstr>Nem felejtő memóriák - ROM</vt:lpstr>
      <vt:lpstr>Nem felejtő memóriák - PROM</vt:lpstr>
      <vt:lpstr>Nem felejtő memóriák - PROM</vt:lpstr>
      <vt:lpstr>Nem felejtő memóriák - PROM</vt:lpstr>
      <vt:lpstr>Nem felejtő memóriák - PROM</vt:lpstr>
      <vt:lpstr>Nem felejtő memóriák - EPROM</vt:lpstr>
      <vt:lpstr>Nem felejtő memóriák - EEPROM</vt:lpstr>
      <vt:lpstr>Nem felejtő memóriák - EEPROM</vt:lpstr>
      <vt:lpstr>Nem felejtő memóriák - Flash</vt:lpstr>
      <vt:lpstr>Felejtő memóriák -RAM</vt:lpstr>
      <vt:lpstr>Felejtő memóriák -RAM</vt:lpstr>
      <vt:lpstr>Felejtő memóriák -RAM</vt:lpstr>
      <vt:lpstr>Felejtő memóriák - SRAM</vt:lpstr>
      <vt:lpstr>Felejtő memóriák - DRAM</vt:lpstr>
      <vt:lpstr>Felejtő memóriák - DRAM</vt:lpstr>
      <vt:lpstr>Felejtő memóriák - DRAM</vt:lpstr>
      <vt:lpstr>EDO RAM</vt:lpstr>
      <vt:lpstr>Felejtő memóriák - DRAM</vt:lpstr>
      <vt:lpstr>Felejtő memóriák - SDRAM</vt:lpstr>
      <vt:lpstr>SD RAM - ok</vt:lpstr>
      <vt:lpstr>Felejtő memóriák – DDR SDRAM</vt:lpstr>
      <vt:lpstr>Egyéb megoldások</vt:lpstr>
      <vt:lpstr>RAMBUS</vt:lpstr>
      <vt:lpstr>Egyéb megoldások</vt:lpstr>
      <vt:lpstr>Memóriák tokozása</vt:lpstr>
      <vt:lpstr>DDR Típus/Elnevezés</vt:lpstr>
      <vt:lpstr>DDR Típusok különbségei</vt:lpstr>
      <vt:lpstr>Memóriák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Hardvertechnológia Elmélet</dc:title>
  <dc:creator>Endre</dc:creator>
  <cp:lastModifiedBy>B2tanar</cp:lastModifiedBy>
  <cp:revision>96</cp:revision>
  <dcterms:created xsi:type="dcterms:W3CDTF">2011-09-11T18:45:03Z</dcterms:created>
  <dcterms:modified xsi:type="dcterms:W3CDTF">2018-01-12T10:36:59Z</dcterms:modified>
</cp:coreProperties>
</file>