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de resumen" id="{21337B82-3D1E-4FCC-8036-3A2454E96BB4}">
          <p14:sldIdLst/>
        </p14:section>
        <p14:section name="• Leading and coaching the organization in its Scrum adoption; • Planning Scrum implementations within the organization; • Helping employees and stakeholders understand and enact Scrum and empirical product development; • Causing change that increases the" id="{29910E5A-2D23-48B6-886A-020D3DA65B1F}">
          <p14:sldIdLst>
            <p14:sldId id="256"/>
          </p14:sldIdLst>
        </p14:section>
        <p14:section name=" • Finding techniques for effective Product Backlog management; • Helping the Scrum Team understand the need for clear and concise Product Backlog items; • Understanding product planning in an empirical environment; • Ensuring the Product Owner knows how " id="{9F0C39B1-FF51-463B-A18F-60205F4FFD09}">
          <p14:sldIdLst>
            <p14:sldId id="257"/>
          </p14:sldIdLst>
        </p14:section>
        <p14:section name=" • Coaching the Development Team in self-organization and cross-functionality; • Helping the Development Team to create high-value products; • Removing impediments to the Development Team's progress; • Facilitating Scrum events as requested or needed; and" id="{2578608F-2DCB-45D0-8B23-745BE4A3ACBC}">
          <p14:sldIdLst>
            <p14:sldId id="258"/>
          </p14:sldIdLst>
        </p14:section>
        <p14:section name="Sección 4" id="{5C78B2A8-6F8E-4C81-8C02-634470296FA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17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84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6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40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3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8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7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0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8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2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064F-2C93-4665-95C3-1EBE43243F14}" type="datetimeFigureOut">
              <a:rPr lang="es-ES" smtClean="0"/>
              <a:t>25/04/2017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12B7-B972-47E4-83E4-079964483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13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7593" y="1731818"/>
            <a:ext cx="9227126" cy="37545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• Leading and coaching the organization in its Scrum adoption;</a:t>
            </a:r>
            <a:br>
              <a:rPr lang="en-US" sz="2000" dirty="0"/>
            </a:br>
            <a:r>
              <a:rPr lang="en-US" sz="2000" dirty="0"/>
              <a:t>• Planning Scrum implementations within the organization;</a:t>
            </a:r>
            <a:br>
              <a:rPr lang="en-US" sz="2000" dirty="0"/>
            </a:br>
            <a:r>
              <a:rPr lang="en-US" sz="2000" dirty="0"/>
              <a:t>• Helping employees and stakeholders understand and enact Scrum and empirical product development;</a:t>
            </a:r>
            <a:br>
              <a:rPr lang="en-US" sz="2000" dirty="0"/>
            </a:br>
            <a:r>
              <a:rPr lang="en-US" sz="2000" dirty="0"/>
              <a:t>• Causing change that increases the productivity of the Scrum Team; and,</a:t>
            </a:r>
            <a:br>
              <a:rPr lang="en-US" sz="2000" dirty="0"/>
            </a:br>
            <a:r>
              <a:rPr lang="en-US" sz="2000" dirty="0"/>
              <a:t>• Working with other Scrum Masters to increase the effectiveness of the application of Scrum in the organization.</a:t>
            </a:r>
            <a:br>
              <a:rPr lang="en-US" sz="2000" dirty="0"/>
            </a:br>
            <a:endParaRPr lang="es-ES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509713" y="344270"/>
            <a:ext cx="917257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The Scrum Master serves the organization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1524000"/>
            <a:ext cx="1933575" cy="3810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366105" y="6211669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Barone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Nicola</a:t>
            </a:r>
          </a:p>
          <a:p>
            <a:pPr algn="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baronenicola@Gmail.com</a:t>
            </a:r>
          </a:p>
        </p:txBody>
      </p:sp>
    </p:spTree>
    <p:extLst>
      <p:ext uri="{BB962C8B-B14F-4D97-AF65-F5344CB8AC3E}">
        <p14:creationId xmlns:p14="http://schemas.microsoft.com/office/powerpoint/2010/main" val="356439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6542" y="2441039"/>
            <a:ext cx="9707748" cy="28929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150000"/>
              </a:lnSpc>
            </a:pPr>
            <a:br>
              <a:rPr lang="en-US" sz="2000" dirty="0"/>
            </a:br>
            <a:r>
              <a:rPr lang="en-US" sz="2000" dirty="0"/>
              <a:t>• Finding techniques for effective Product Backlog management;</a:t>
            </a:r>
            <a:br>
              <a:rPr lang="en-US" sz="2000" dirty="0"/>
            </a:br>
            <a:r>
              <a:rPr lang="en-US" sz="2000" dirty="0"/>
              <a:t>• Helping the Scrum Team understand the need for clear and concise Product Backlog items;</a:t>
            </a:r>
            <a:br>
              <a:rPr lang="en-US" sz="2000" dirty="0"/>
            </a:br>
            <a:r>
              <a:rPr lang="en-US" sz="2000" dirty="0"/>
              <a:t>• Understanding product planning in an empirical environment;</a:t>
            </a:r>
            <a:br>
              <a:rPr lang="en-US" sz="2000" dirty="0"/>
            </a:br>
            <a:r>
              <a:rPr lang="en-US" sz="2000" dirty="0"/>
              <a:t>• Ensuring the Product Owner knows how to arrange the Product Backlog to maximize value;</a:t>
            </a:r>
            <a:br>
              <a:rPr lang="en-US" sz="2000" dirty="0"/>
            </a:br>
            <a:r>
              <a:rPr lang="en-US" sz="2000" dirty="0"/>
              <a:t>• Understanding and practicing agility; and,</a:t>
            </a:r>
            <a:br>
              <a:rPr lang="en-US" sz="2000" dirty="0"/>
            </a:br>
            <a:r>
              <a:rPr lang="en-US" sz="2000" dirty="0"/>
              <a:t>• Facilitating Scrum events as requested or needed.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562100" y="387927"/>
            <a:ext cx="90678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The Scrum Master serves the Product Owner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2" y="1524000"/>
            <a:ext cx="1933575" cy="381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66105" y="6211669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Barone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Nicola</a:t>
            </a:r>
          </a:p>
          <a:p>
            <a:pPr algn="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baronenicola@Gmail.com</a:t>
            </a:r>
          </a:p>
        </p:txBody>
      </p:sp>
    </p:spTree>
    <p:extLst>
      <p:ext uri="{BB962C8B-B14F-4D97-AF65-F5344CB8AC3E}">
        <p14:creationId xmlns:p14="http://schemas.microsoft.com/office/powerpoint/2010/main" val="380838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2511" y="2078180"/>
            <a:ext cx="9707748" cy="29150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150000"/>
              </a:lnSpc>
            </a:pPr>
            <a:br>
              <a:rPr lang="en-US" sz="2000" dirty="0"/>
            </a:br>
            <a:r>
              <a:rPr lang="en-US" sz="2000" dirty="0"/>
              <a:t>• Coaching the Development Team in self-organization and cross-functionality;</a:t>
            </a:r>
            <a:br>
              <a:rPr lang="en-US" sz="2000" dirty="0"/>
            </a:br>
            <a:r>
              <a:rPr lang="en-US" sz="2000" dirty="0"/>
              <a:t>• Helping the Development Team to create high-value products;</a:t>
            </a:r>
            <a:br>
              <a:rPr lang="en-US" sz="2000" dirty="0"/>
            </a:br>
            <a:r>
              <a:rPr lang="en-US" sz="2000" dirty="0"/>
              <a:t>• Removing impediments to the Development Team's progress;</a:t>
            </a:r>
            <a:br>
              <a:rPr lang="en-US" sz="2000" dirty="0"/>
            </a:br>
            <a:r>
              <a:rPr lang="en-US" sz="2000" dirty="0"/>
              <a:t>• Facilitating Scrum events as requested or needed; and,</a:t>
            </a:r>
            <a:br>
              <a:rPr lang="en-US" sz="2000" dirty="0"/>
            </a:br>
            <a:r>
              <a:rPr lang="en-US" sz="2000" dirty="0"/>
              <a:t>• Coaching the Development Team in organizational environments in which Scrum is not yet fully adopted and understood.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84564" y="346362"/>
            <a:ext cx="982287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The Scrum Master serves the Development Team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6" y="1474190"/>
            <a:ext cx="1933575" cy="381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66105" y="6211669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Barone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Nicola</a:t>
            </a:r>
          </a:p>
          <a:p>
            <a:pPr algn="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baronenicola@Gmail.com</a:t>
            </a:r>
          </a:p>
        </p:txBody>
      </p:sp>
    </p:spTree>
    <p:extLst>
      <p:ext uri="{BB962C8B-B14F-4D97-AF65-F5344CB8AC3E}">
        <p14:creationId xmlns:p14="http://schemas.microsoft.com/office/powerpoint/2010/main" val="280116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84564" y="346362"/>
            <a:ext cx="982287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Product Backlog management includes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16727" y="1914035"/>
            <a:ext cx="9975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Clearly expressing Product Backlog items.</a:t>
            </a: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Ordering the items in the Product Backlog to best achieve goals and missions.</a:t>
            </a:r>
            <a:endParaRPr lang="es-E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Optimizing the value of the work the Development Team performs.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Ensuring that the Product Backlog is visible, transparent, and clear to all, and shows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Ensuring that the Product Backlog is visible, transparent, and clear to all, and shows what the Scrum Team will work on next.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Ensuring the Development Team understands items in the Product Backlog to the level needed.</a:t>
            </a:r>
            <a:endParaRPr lang="es-ES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366105" y="6211669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Barone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Nicola</a:t>
            </a:r>
          </a:p>
          <a:p>
            <a:pPr algn="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baronenicola@Gmail.com</a:t>
            </a:r>
          </a:p>
        </p:txBody>
      </p:sp>
    </p:spTree>
    <p:extLst>
      <p:ext uri="{BB962C8B-B14F-4D97-AF65-F5344CB8AC3E}">
        <p14:creationId xmlns:p14="http://schemas.microsoft.com/office/powerpoint/2010/main" val="4044605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152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• Leading and coaching the organization in its Scrum adoption; • Planning Scrum implementations within the organization; • Helping employees and stakeholders understand and enact Scrum and empirical product development; • Causing change that increases the productivity of the Scrum Team; and, • Working with other Scrum Masters to increase the effectiveness of the application of Scrum in the organization. </vt:lpstr>
      <vt:lpstr> • Finding techniques for effective Product Backlog management; • Helping the Scrum Team understand the need for clear and concise Product Backlog items; • Understanding product planning in an empirical environment; • Ensuring the Product Owner knows how to arrange the Product Backlog to maximize value; • Understanding and practicing agility; and, • Facilitating Scrum events as requested or needed.</vt:lpstr>
      <vt:lpstr> • Coaching the Development Team in self-organization and cross-functionality; • Helping the Development Team to create high-value products; • Removing impediments to the Development Team's progress; • Facilitating Scrum events as requested or needed; and, • Coaching the Development Team in organizational environments in which Scrum is not yet fully adopted and understood.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• Leading and coaching the organization in its Scrum adoption; • Planning Scrum implementations within the organization; • Helping employees and stakeholders understand and enact Scrum and empirical product development; • Causing change that increases the productivity of the Scrum Team; and, • Working with other Scrum Masters to increase the effectiveness of the application of Scrum in the organization. </dc:title>
  <dc:creator>baronenicola@gmail.com</dc:creator>
  <cp:lastModifiedBy>baronenicola@gmail.com</cp:lastModifiedBy>
  <cp:revision>24</cp:revision>
  <dcterms:created xsi:type="dcterms:W3CDTF">2017-04-01T14:52:35Z</dcterms:created>
  <dcterms:modified xsi:type="dcterms:W3CDTF">2017-04-25T16:49:53Z</dcterms:modified>
</cp:coreProperties>
</file>