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77" r:id="rId9"/>
    <p:sldId id="262" r:id="rId10"/>
    <p:sldId id="264" r:id="rId11"/>
    <p:sldId id="265" r:id="rId12"/>
    <p:sldId id="276" r:id="rId13"/>
    <p:sldId id="266" r:id="rId14"/>
    <p:sldId id="267" r:id="rId15"/>
    <p:sldId id="278" r:id="rId16"/>
    <p:sldId id="268" r:id="rId17"/>
    <p:sldId id="269" r:id="rId18"/>
    <p:sldId id="270" r:id="rId19"/>
    <p:sldId id="279" r:id="rId20"/>
    <p:sldId id="272" r:id="rId21"/>
    <p:sldId id="273" r:id="rId22"/>
    <p:sldId id="274" r:id="rId23"/>
    <p:sldId id="275" r:id="rId24"/>
    <p:sldId id="280" r:id="rId25"/>
    <p:sldId id="281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4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4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4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4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8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5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0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30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DE8C-D8D9-4F1A-9D99-296BB29DF6F6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8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r>
              <a:rPr lang="en-US" sz="6600" dirty="0" err="1" smtClean="0"/>
              <a:t>Lanford</a:t>
            </a:r>
            <a:r>
              <a:rPr lang="en-US" sz="6600" dirty="0" smtClean="0"/>
              <a:t> Gabriel </a:t>
            </a:r>
            <a:r>
              <a:rPr lang="en-US" sz="6600" dirty="0" smtClean="0"/>
              <a:t>Murillo</a:t>
            </a:r>
          </a:p>
          <a:p>
            <a:r>
              <a:rPr lang="en-US" sz="6600" dirty="0" smtClean="0"/>
              <a:t>&amp;</a:t>
            </a:r>
            <a:endParaRPr lang="en-US" sz="6600" dirty="0" smtClean="0"/>
          </a:p>
          <a:p>
            <a:r>
              <a:rPr lang="en-US" sz="6600" dirty="0" smtClean="0"/>
              <a:t>Diego </a:t>
            </a:r>
            <a:r>
              <a:rPr lang="en-US" sz="6600" dirty="0" err="1" smtClean="0"/>
              <a:t>Artavia</a:t>
            </a:r>
            <a:r>
              <a:rPr lang="en-US" sz="6600" dirty="0" smtClean="0"/>
              <a:t> </a:t>
            </a:r>
            <a:r>
              <a:rPr lang="en-US" sz="6600" dirty="0" err="1" smtClean="0"/>
              <a:t>Chacón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535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800" dirty="0" err="1" smtClean="0"/>
              <a:t>Todos</a:t>
            </a:r>
            <a:r>
              <a:rPr lang="en-US" sz="4800" dirty="0" smtClean="0"/>
              <a:t> los </a:t>
            </a:r>
            <a:r>
              <a:rPr lang="en-US" sz="4800" dirty="0" err="1" smtClean="0"/>
              <a:t>que</a:t>
            </a:r>
            <a:r>
              <a:rPr lang="en-US" sz="4800" dirty="0" smtClean="0"/>
              <a:t> </a:t>
            </a:r>
            <a:r>
              <a:rPr lang="en-US" sz="4800" dirty="0" err="1" smtClean="0"/>
              <a:t>utilizamos</a:t>
            </a:r>
            <a:r>
              <a:rPr lang="en-US" sz="4800" dirty="0" smtClean="0"/>
              <a:t> </a:t>
            </a:r>
            <a:r>
              <a:rPr lang="en-US" sz="4800" dirty="0" err="1" smtClean="0"/>
              <a:t>una</a:t>
            </a:r>
            <a:r>
              <a:rPr lang="en-US" sz="4800" dirty="0" smtClean="0"/>
              <a:t> </a:t>
            </a:r>
            <a:r>
              <a:rPr lang="en-US" sz="4800" dirty="0" err="1" smtClean="0"/>
              <a:t>herramienta</a:t>
            </a:r>
            <a:r>
              <a:rPr lang="en-US" sz="4800" dirty="0" smtClean="0"/>
              <a:t> </a:t>
            </a:r>
            <a:r>
              <a:rPr lang="en-US" sz="4800" dirty="0" err="1" smtClean="0"/>
              <a:t>ya</a:t>
            </a:r>
            <a:r>
              <a:rPr lang="en-US" sz="4800" dirty="0" smtClean="0"/>
              <a:t> sea </a:t>
            </a:r>
            <a:r>
              <a:rPr lang="en-US" sz="4800" dirty="0" smtClean="0"/>
              <a:t>software </a:t>
            </a:r>
            <a:r>
              <a:rPr lang="en-US" sz="4800" dirty="0" smtClean="0"/>
              <a:t>o de </a:t>
            </a:r>
            <a:r>
              <a:rPr lang="en-US" sz="4800" dirty="0" err="1" smtClean="0"/>
              <a:t>otro</a:t>
            </a:r>
            <a:r>
              <a:rPr lang="en-US" sz="4800" dirty="0" smtClean="0"/>
              <a:t> </a:t>
            </a:r>
            <a:r>
              <a:rPr lang="en-US" sz="4800" dirty="0" err="1" smtClean="0"/>
              <a:t>tipo</a:t>
            </a:r>
            <a:r>
              <a:rPr lang="en-US" sz="4800" dirty="0" smtClean="0"/>
              <a:t>, lo </a:t>
            </a:r>
            <a:r>
              <a:rPr lang="en-US" sz="4800" dirty="0" err="1" smtClean="0"/>
              <a:t>hacemos</a:t>
            </a:r>
            <a:r>
              <a:rPr lang="en-US" sz="4800" dirty="0" smtClean="0"/>
              <a:t> con un </a:t>
            </a:r>
            <a:r>
              <a:rPr lang="en-US" sz="4800" dirty="0" err="1" smtClean="0"/>
              <a:t>motivo</a:t>
            </a:r>
            <a:r>
              <a:rPr lang="en-US" sz="4800" dirty="0" smtClean="0"/>
              <a:t>.</a:t>
            </a:r>
            <a:endParaRPr lang="es-ES" sz="4800" dirty="0" smtClean="0"/>
          </a:p>
        </p:txBody>
      </p:sp>
    </p:spTree>
    <p:extLst>
      <p:ext uri="{BB962C8B-B14F-4D97-AF65-F5344CB8AC3E}">
        <p14:creationId xmlns:p14="http://schemas.microsoft.com/office/powerpoint/2010/main" val="4004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40769"/>
            <a:ext cx="6444208" cy="4608511"/>
          </a:xfrm>
          <a:solidFill>
            <a:schemeClr val="bg1"/>
          </a:solidFill>
          <a:ln>
            <a:noFill/>
          </a:ln>
        </p:spPr>
        <p:txBody>
          <a:bodyPr anchor="ctr"/>
          <a:lstStyle/>
          <a:p>
            <a:r>
              <a:rPr lang="es-CR" dirty="0" smtClean="0"/>
              <a:t>Encontrar a algún hecho u objeto. </a:t>
            </a:r>
          </a:p>
          <a:p>
            <a:r>
              <a:rPr lang="es-CR" dirty="0" smtClean="0"/>
              <a:t>Aprender algo. </a:t>
            </a:r>
          </a:p>
          <a:p>
            <a:r>
              <a:rPr lang="es-CR" dirty="0" smtClean="0"/>
              <a:t>Realizar una transacción.</a:t>
            </a:r>
          </a:p>
          <a:p>
            <a:r>
              <a:rPr lang="es-CR" dirty="0" smtClean="0"/>
              <a:t>Control o monitoreo algo. </a:t>
            </a:r>
          </a:p>
          <a:p>
            <a:r>
              <a:rPr lang="es-CR" dirty="0" smtClean="0"/>
              <a:t>La creación de algo. </a:t>
            </a:r>
          </a:p>
          <a:p>
            <a:r>
              <a:rPr lang="es-CR" dirty="0" smtClean="0"/>
              <a:t>Conversar con otras personas. </a:t>
            </a:r>
          </a:p>
          <a:p>
            <a:r>
              <a:rPr lang="es-CR" dirty="0" smtClean="0"/>
              <a:t>Entretenernos.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3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38662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¿</a:t>
            </a:r>
            <a:r>
              <a:rPr lang="en-US" sz="9600" dirty="0" err="1" smtClean="0"/>
              <a:t>Porque</a:t>
            </a:r>
            <a:r>
              <a:rPr lang="en-US" sz="9600" dirty="0" smtClean="0"/>
              <a:t>?</a:t>
            </a:r>
            <a:endParaRPr lang="es-ES" sz="9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257774" y="205763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 rot="10800000">
            <a:off x="2771800" y="205763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08104" y="2057637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 rot="10800000">
            <a:off x="4022130" y="2057637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743922" y="208327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 rot="10800000">
            <a:off x="5257948" y="208327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963916" y="208327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 rot="10800000">
            <a:off x="6477942" y="2083275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014563" y="2045409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 rot="10800000">
            <a:off x="1528589" y="2045409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44141" y="2045408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 rot="10800000">
            <a:off x="258167" y="2045408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99566" y="2083750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10800000">
            <a:off x="-986408" y="2083750"/>
            <a:ext cx="205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 smtClean="0">
                <a:solidFill>
                  <a:srgbClr val="FF0000"/>
                </a:solidFill>
              </a:rPr>
              <a:t>?</a:t>
            </a:r>
            <a:endParaRPr lang="es-ES" sz="1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763" y="969622"/>
            <a:ext cx="8964488" cy="4891211"/>
          </a:xfr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CR" dirty="0" smtClean="0"/>
              <a:t>El primer paso en el diseño de una interfaz es averiguar lo que los usuarios están tratando de lograr realmente. </a:t>
            </a:r>
          </a:p>
          <a:p>
            <a:pPr marL="0" indent="0">
              <a:buNone/>
            </a:pPr>
            <a:r>
              <a:rPr lang="es-CR" dirty="0" smtClean="0"/>
              <a:t>Rellenar un formulario, por ejemplo, es casi nunca un objetivo en sí mismo ,  las personas sólo lo hacen porque están tratando de comprar algo en línea , renovar su licencia de conducir , o instalar el software.</a:t>
            </a:r>
          </a:p>
          <a:p>
            <a:pPr marL="0" indent="0">
              <a:buNone/>
            </a:pPr>
            <a:r>
              <a:rPr lang="es-CR" dirty="0" smtClean="0"/>
              <a:t>El motivo real es la realización de algún tipo de transacción.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Hacer las preguntas correctas ayuda a conectar los objetivos del usuario con el proceso de diseño . </a:t>
            </a:r>
          </a:p>
          <a:p>
            <a:pPr marL="0" indent="0">
              <a:buNone/>
            </a:pPr>
            <a:r>
              <a:rPr lang="es-CR" dirty="0" smtClean="0"/>
              <a:t>Los clientes normalmente te hablan en soluciones deseadas , no de necesidades y problemas.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8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ltlanf999\Downloads\157515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839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3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Cuando un usuario o cliente dice que quiere una cierta característica , hay que preguntar "¿por qué?" la quiere, para determinar su objetivo inmediato . </a:t>
            </a:r>
          </a:p>
          <a:p>
            <a:pPr marL="0" indent="0">
              <a:buNone/>
            </a:pPr>
            <a:r>
              <a:rPr lang="es-CR" dirty="0" smtClean="0"/>
              <a:t>Luego de la respuesta a esta pregunta , pregunta "¿por qué?" de nuevo. Sigue preguntando hasta llegar más allá de los límites del problema de diseño inmediato y tengas un panorama mas claro del asunto.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1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Es engañosamente fácil de modelar los usuarios </a:t>
            </a:r>
          </a:p>
          <a:p>
            <a:pPr marL="0" indent="0">
              <a:buNone/>
            </a:pPr>
            <a:r>
              <a:rPr lang="es-CR" dirty="0" smtClean="0"/>
              <a:t>como una única entidad- sin rostro " Pero esto no hará que los usuarios reflejen la realidad de lo que necesitan.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5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Para hacer bien un diseño, se necesita tomar muchos factores "más suaves" en cuenta: reacciones , preferencias, contexto social , creencias y valores. </a:t>
            </a:r>
          </a:p>
          <a:p>
            <a:pPr marL="0" indent="0">
              <a:buNone/>
            </a:pPr>
            <a:r>
              <a:rPr lang="es-CR" dirty="0" smtClean="0"/>
              <a:t>Todos esto podría afectar el diseño de una aplicación o sitio. </a:t>
            </a:r>
          </a:p>
          <a:p>
            <a:pPr marL="0" indent="0">
              <a:buNone/>
            </a:pPr>
            <a:r>
              <a:rPr lang="es-CR" dirty="0" smtClean="0"/>
              <a:t>Entre estos factores más suaves , es posible que se encuentre la función crítica o factor de diseño que hace que su aplicación más atractiva y exitosa.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enfocarnos</a:t>
            </a:r>
            <a:r>
              <a:rPr lang="en-US" dirty="0" smtClean="0"/>
              <a:t> en lo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siente</a:t>
            </a:r>
            <a:r>
              <a:rPr lang="en-US" dirty="0" smtClean="0"/>
              <a:t> y </a:t>
            </a:r>
            <a:r>
              <a:rPr lang="en-US" dirty="0" err="1" smtClean="0"/>
              <a:t>necesita</a:t>
            </a:r>
            <a:r>
              <a:rPr lang="en-US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5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ltlanf999\Desktop\dete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32" y="0"/>
            <a:ext cx="6389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9144000" cy="6858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¿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necesitas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saber </a:t>
            </a:r>
            <a:r>
              <a:rPr lang="en-US" sz="3600" dirty="0" err="1" smtClean="0"/>
              <a:t>acerca</a:t>
            </a:r>
            <a:r>
              <a:rPr lang="en-US" sz="3600" dirty="0" smtClean="0"/>
              <a:t> </a:t>
            </a:r>
            <a:r>
              <a:rPr lang="en-US" sz="3600" dirty="0" smtClean="0"/>
              <a:t>del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600" dirty="0" err="1" smtClean="0"/>
              <a:t>usuario</a:t>
            </a:r>
            <a:r>
              <a:rPr lang="en-US" sz="3600" dirty="0" smtClean="0"/>
              <a:t>?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253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ltlanf999\Desktop\UI to 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679406" cy="46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0" y="43776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From UI 2 U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659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Al </a:t>
            </a:r>
            <a:r>
              <a:rPr lang="en-US" dirty="0" err="1" smtClean="0"/>
              <a:t>comenzar</a:t>
            </a:r>
            <a:r>
              <a:rPr lang="en-US" dirty="0" smtClean="0"/>
              <a:t> un </a:t>
            </a:r>
            <a:r>
              <a:rPr lang="en-US" dirty="0" err="1" smtClean="0"/>
              <a:t>diseño</a:t>
            </a:r>
            <a:r>
              <a:rPr lang="en-US" dirty="0" smtClean="0"/>
              <a:t>, </a:t>
            </a:r>
            <a:r>
              <a:rPr lang="es-CR" dirty="0" smtClean="0"/>
              <a:t>tendrás </a:t>
            </a:r>
            <a:r>
              <a:rPr lang="es-CR" dirty="0"/>
              <a:t>que caracterizar el tipo de personas que van a </a:t>
            </a:r>
            <a:r>
              <a:rPr lang="es-CR" dirty="0" smtClean="0"/>
              <a:t>utilizarlo(incluyendo </a:t>
            </a:r>
            <a:r>
              <a:rPr lang="es-CR" dirty="0"/>
              <a:t>los factores más suaves que acabamos de mencionar), y la mejor manera de hacerlo es </a:t>
            </a:r>
            <a:r>
              <a:rPr lang="es-CR" dirty="0" smtClean="0"/>
              <a:t>salir a buscarlas y conocerlas. Da</a:t>
            </a:r>
            <a:r>
              <a:rPr lang="es-CR" dirty="0" smtClean="0"/>
              <a:t>do que cada usuario es </a:t>
            </a:r>
            <a:r>
              <a:rPr lang="es-CR" dirty="0"/>
              <a:t>ú</a:t>
            </a:r>
            <a:r>
              <a:rPr lang="es-CR" dirty="0" smtClean="0"/>
              <a:t>nico, y no podemos diseñar específicamente para todos los tipos de usuarios que usen nuestro diseño, el truco está en descubrir que es generalmente cierto acerca de nuestros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5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 smtClean="0"/>
              <a:t>Específicamente</a:t>
            </a:r>
            <a:r>
              <a:rPr lang="en-US" dirty="0" smtClean="0"/>
              <a:t>, 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reco</a:t>
            </a:r>
            <a:r>
              <a:rPr lang="en-US" dirty="0" err="1" smtClean="0"/>
              <a:t>mienda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CR" dirty="0" smtClean="0"/>
              <a:t>• </a:t>
            </a:r>
            <a:r>
              <a:rPr lang="es-CR" dirty="0"/>
              <a:t>Las tareas específicas que se </a:t>
            </a:r>
            <a:r>
              <a:rPr lang="es-CR" dirty="0" smtClean="0"/>
              <a:t>realizan en </a:t>
            </a:r>
            <a:r>
              <a:rPr lang="es-CR" dirty="0"/>
              <a:t>la búsqueda de esos </a:t>
            </a:r>
            <a:r>
              <a:rPr lang="es-CR" dirty="0" smtClean="0"/>
              <a:t>objetivos.</a:t>
            </a:r>
            <a:endParaRPr lang="es-CR" dirty="0"/>
          </a:p>
          <a:p>
            <a:pPr marL="0" indent="0">
              <a:buNone/>
            </a:pPr>
            <a:r>
              <a:rPr lang="es-CR" dirty="0"/>
              <a:t>• El lenguaje y las palabras que utilizan para describir lo que están </a:t>
            </a:r>
            <a:r>
              <a:rPr lang="es-CR" dirty="0" smtClean="0"/>
              <a:t>haciendo.</a:t>
            </a:r>
            <a:endParaRPr lang="es-CR" dirty="0"/>
          </a:p>
          <a:p>
            <a:pPr marL="0" indent="0">
              <a:buNone/>
            </a:pPr>
            <a:r>
              <a:rPr lang="es-CR" dirty="0"/>
              <a:t>• Su habilidad en el uso de software similar a lo que usted está </a:t>
            </a:r>
            <a:r>
              <a:rPr lang="es-CR" dirty="0" smtClean="0"/>
              <a:t>diseñando.</a:t>
            </a:r>
            <a:endParaRPr lang="es-CR" dirty="0"/>
          </a:p>
          <a:p>
            <a:pPr marL="0" indent="0">
              <a:buNone/>
            </a:pPr>
            <a:r>
              <a:rPr lang="es-CR" dirty="0"/>
              <a:t>• Sus actitudes hacia el tipo de cosa que usted </a:t>
            </a:r>
            <a:r>
              <a:rPr lang="es-CR" dirty="0" smtClean="0"/>
              <a:t>esté diseñando</a:t>
            </a:r>
            <a:r>
              <a:rPr lang="es-CR" dirty="0"/>
              <a:t>, y cómo diferentes </a:t>
            </a:r>
            <a:r>
              <a:rPr lang="es-CR" dirty="0" smtClean="0"/>
              <a:t>diseños puedan </a:t>
            </a:r>
            <a:r>
              <a:rPr lang="es-CR" dirty="0"/>
              <a:t>afectar a dichas actitudes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5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investigación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Observación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Estudio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Encuestas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Personas.</a:t>
            </a:r>
            <a:endParaRPr lang="en-U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5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Se puede </a:t>
            </a:r>
            <a:r>
              <a:rPr lang="es-CR" dirty="0"/>
              <a:t>notar que algunos de estos métodos y temas, tales como entrevistas y </a:t>
            </a:r>
            <a:r>
              <a:rPr lang="es-CR" dirty="0" smtClean="0"/>
              <a:t>encuestas, suenan </a:t>
            </a:r>
            <a:r>
              <a:rPr lang="es-CR" dirty="0"/>
              <a:t>sospechosamente </a:t>
            </a:r>
            <a:r>
              <a:rPr lang="es-CR" dirty="0" smtClean="0"/>
              <a:t>como actividades </a:t>
            </a:r>
            <a:r>
              <a:rPr lang="es-CR" dirty="0"/>
              <a:t>de marketing. </a:t>
            </a:r>
            <a:r>
              <a:rPr lang="es-CR" dirty="0" smtClean="0"/>
              <a:t>Pues son exactamente eso. </a:t>
            </a:r>
          </a:p>
          <a:p>
            <a:pPr marL="0" indent="0">
              <a:buNone/>
            </a:pPr>
            <a:r>
              <a:rPr lang="es-CR" dirty="0" smtClean="0"/>
              <a:t>Los </a:t>
            </a:r>
            <a:r>
              <a:rPr lang="es-CR" dirty="0"/>
              <a:t>grupos de </a:t>
            </a:r>
            <a:r>
              <a:rPr lang="es-CR" dirty="0" smtClean="0"/>
              <a:t>enfoque pueden </a:t>
            </a:r>
            <a:r>
              <a:rPr lang="es-CR" dirty="0"/>
              <a:t>ser </a:t>
            </a:r>
            <a:r>
              <a:rPr lang="es-CR" dirty="0" smtClean="0"/>
              <a:t>útiles, </a:t>
            </a:r>
            <a:r>
              <a:rPr lang="es-CR" dirty="0"/>
              <a:t>también (aunque no </a:t>
            </a:r>
            <a:r>
              <a:rPr lang="es-CR" dirty="0" smtClean="0"/>
              <a:t>tanto), </a:t>
            </a:r>
            <a:r>
              <a:rPr lang="es-CR" dirty="0"/>
              <a:t>y el concepto de segmentación del </a:t>
            </a:r>
            <a:r>
              <a:rPr lang="es-CR" dirty="0" smtClean="0"/>
              <a:t>mercado se </a:t>
            </a:r>
            <a:r>
              <a:rPr lang="es-CR" dirty="0"/>
              <a:t>asemeja a la definición del público objetivo aquí utilizados. En ambos casos, </a:t>
            </a:r>
            <a:r>
              <a:rPr lang="es-CR" dirty="0" smtClean="0"/>
              <a:t>el punto </a:t>
            </a:r>
            <a:r>
              <a:rPr lang="es-CR" dirty="0"/>
              <a:t>es entender a la audiencia lo mejor que pueda.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9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La </a:t>
            </a:r>
            <a:r>
              <a:rPr lang="en-US" sz="7200" dirty="0" err="1" smtClean="0"/>
              <a:t>motivación</a:t>
            </a:r>
            <a:r>
              <a:rPr lang="en-US" sz="7200" dirty="0" smtClean="0"/>
              <a:t> del </a:t>
            </a:r>
            <a:r>
              <a:rPr lang="en-US" sz="7200" dirty="0" err="1" smtClean="0"/>
              <a:t>usuario</a:t>
            </a:r>
            <a:r>
              <a:rPr lang="en-US" sz="7200" dirty="0" smtClean="0"/>
              <a:t> </a:t>
            </a:r>
            <a:r>
              <a:rPr lang="en-US" sz="7200" dirty="0" err="1" smtClean="0"/>
              <a:t>por</a:t>
            </a:r>
            <a:r>
              <a:rPr lang="en-US" sz="7200" dirty="0" smtClean="0"/>
              <a:t> </a:t>
            </a:r>
            <a:r>
              <a:rPr lang="en-US" sz="7200" dirty="0" err="1" smtClean="0"/>
              <a:t>aprender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38485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5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R" dirty="0" smtClean="0"/>
              <a:t>"Un buen diseño de interfaz, inicia con una buena comprensión de las personas, que es lo que les </a:t>
            </a:r>
          </a:p>
          <a:p>
            <a:pPr marL="0" indent="0">
              <a:buNone/>
            </a:pPr>
            <a:r>
              <a:rPr lang="es-CR" dirty="0" smtClean="0"/>
              <a:t>gusta, cual es el objetivo que tienen y como van </a:t>
            </a:r>
          </a:p>
          <a:p>
            <a:pPr marL="0" indent="0">
              <a:buNone/>
            </a:pPr>
            <a:r>
              <a:rPr lang="es-CR" dirty="0" smtClean="0"/>
              <a:t>a interactuar con </a:t>
            </a:r>
            <a:r>
              <a:rPr lang="es-CR" dirty="0" smtClean="0"/>
              <a:t>lo que sea que </a:t>
            </a:r>
            <a:r>
              <a:rPr lang="es-CR" dirty="0" smtClean="0"/>
              <a:t>estén </a:t>
            </a:r>
            <a:r>
              <a:rPr lang="es-CR" dirty="0" smtClean="0"/>
              <a:t>usando"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6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9898" y="0"/>
            <a:ext cx="9153897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R" dirty="0" smtClean="0"/>
              <a:t>Entre más sepamos de las personas, y más nos identifiquemos con ellas, podremos diseñar de interfaces de manera más efectiva.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2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100811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Interacción</a:t>
            </a:r>
            <a:endParaRPr lang="es-ES" sz="9600" dirty="0"/>
          </a:p>
        </p:txBody>
      </p:sp>
      <p:pic>
        <p:nvPicPr>
          <p:cNvPr id="1026" name="Picture 2" descr="C:\Users\Holtlanf999\Desktop\03b4c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61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3168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CR" dirty="0" smtClean="0"/>
              <a:t>Cada vez que alguien utiliza una aplicación o producto digital, se lleva a cabo una conversación de tipo usuario-producto.</a:t>
            </a:r>
          </a:p>
          <a:p>
            <a:pPr marL="0" indent="0">
              <a:buNone/>
            </a:pPr>
            <a:r>
              <a:rPr lang="es-CR" dirty="0" smtClean="0"/>
              <a:t>Nosotros como diseñadores de UI, debemos crear el </a:t>
            </a:r>
          </a:p>
          <a:p>
            <a:pPr marL="0" indent="0">
              <a:buNone/>
            </a:pPr>
            <a:r>
              <a:rPr lang="es-CR" dirty="0" smtClean="0"/>
              <a:t>"guión" de esa conversación, o al menos definir los términos en los que se llevará a cabo.</a:t>
            </a:r>
          </a:p>
        </p:txBody>
      </p:sp>
    </p:spTree>
    <p:extLst>
      <p:ext uri="{BB962C8B-B14F-4D97-AF65-F5344CB8AC3E}">
        <p14:creationId xmlns:p14="http://schemas.microsoft.com/office/powerpoint/2010/main" val="34026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75031"/>
          </a:xfrm>
          <a:noFill/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En caso de crear el guión de dicha conversación, hay entender muy bien el lado humano. </a:t>
            </a:r>
          </a:p>
          <a:p>
            <a:pPr marL="0" indent="0">
              <a:buNone/>
            </a:pPr>
            <a:r>
              <a:rPr lang="es-CR" dirty="0" smtClean="0"/>
              <a:t>Cuales son los motivos e intenciones del usuario y que vocabulario de palabras, iconos o gestos espera.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ltlanf999\Desktop\f171f03f76ab4ee32f624e406c805f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253" y="-868"/>
            <a:ext cx="11362253" cy="71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260648"/>
            <a:ext cx="9324528" cy="1143000"/>
          </a:xfrm>
        </p:spPr>
        <p:txBody>
          <a:bodyPr>
            <a:noAutofit/>
          </a:bodyPr>
          <a:lstStyle/>
          <a:p>
            <a:r>
              <a:rPr lang="en-US" sz="8000" dirty="0" err="1" smtClean="0"/>
              <a:t>Pensamos</a:t>
            </a:r>
            <a:r>
              <a:rPr lang="en-US" sz="8000" dirty="0" smtClean="0"/>
              <a:t> </a:t>
            </a:r>
            <a:r>
              <a:rPr lang="en-US" sz="8000" dirty="0" err="1" smtClean="0"/>
              <a:t>Diferente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8687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CR" sz="4800" dirty="0" smtClean="0"/>
              <a:t>Conoce a tus usuarios , porque no son como tu</a:t>
            </a:r>
            <a:r>
              <a:rPr lang="es-CR" sz="4800" dirty="0" smtClean="0"/>
              <a:t>!!! 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5508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799</Words>
  <Application>Microsoft Office PowerPoint</Application>
  <PresentationFormat>Presentación en pantalla 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Pensamos Diferente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Holtlanf999</dc:creator>
  <cp:lastModifiedBy>Holtlanf999</cp:lastModifiedBy>
  <cp:revision>30</cp:revision>
  <dcterms:created xsi:type="dcterms:W3CDTF">2015-03-16T19:51:10Z</dcterms:created>
  <dcterms:modified xsi:type="dcterms:W3CDTF">2015-03-19T01:20:19Z</dcterms:modified>
</cp:coreProperties>
</file>