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4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4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44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9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4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8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5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0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30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DE8C-D8D9-4F1A-9D99-296BB29DF6F6}" type="datetimeFigureOut">
              <a:rPr lang="es-ES" smtClean="0"/>
              <a:t>16/03/2015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24A8-9B1A-4DCE-B74E-3B77740455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8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r>
              <a:rPr lang="en-US" dirty="0" err="1" smtClean="0"/>
              <a:t>Lanford</a:t>
            </a:r>
            <a:r>
              <a:rPr lang="en-US" dirty="0" smtClean="0"/>
              <a:t> Gabriel Murillo</a:t>
            </a:r>
          </a:p>
          <a:p>
            <a:r>
              <a:rPr lang="en-US" dirty="0" smtClean="0"/>
              <a:t>Diego </a:t>
            </a:r>
            <a:r>
              <a:rPr lang="en-US" dirty="0" err="1" smtClean="0"/>
              <a:t>Artavia</a:t>
            </a:r>
            <a:r>
              <a:rPr lang="en-US" dirty="0" smtClean="0"/>
              <a:t> </a:t>
            </a:r>
            <a:r>
              <a:rPr lang="en-US" dirty="0" err="1" smtClean="0"/>
              <a:t>Chacón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40769"/>
            <a:ext cx="6444208" cy="4608511"/>
          </a:xfrm>
          <a:solidFill>
            <a:schemeClr val="bg1"/>
          </a:solidFill>
          <a:ln>
            <a:noFill/>
          </a:ln>
        </p:spPr>
        <p:txBody>
          <a:bodyPr anchor="ctr"/>
          <a:lstStyle/>
          <a:p>
            <a:r>
              <a:rPr lang="es-CR" dirty="0" smtClean="0"/>
              <a:t>Encontrar a algún hecho u objeto </a:t>
            </a:r>
          </a:p>
          <a:p>
            <a:r>
              <a:rPr lang="es-CR" dirty="0" smtClean="0"/>
              <a:t>Aprender algo </a:t>
            </a:r>
          </a:p>
          <a:p>
            <a:r>
              <a:rPr lang="es-CR" dirty="0" smtClean="0"/>
              <a:t>Realización de una transacción </a:t>
            </a:r>
          </a:p>
          <a:p>
            <a:r>
              <a:rPr lang="es-CR" dirty="0" smtClean="0"/>
              <a:t>Control o monitoreo algo </a:t>
            </a:r>
          </a:p>
          <a:p>
            <a:r>
              <a:rPr lang="es-CR" dirty="0" smtClean="0"/>
              <a:t>La creación de algo </a:t>
            </a:r>
          </a:p>
          <a:p>
            <a:r>
              <a:rPr lang="es-CR" dirty="0" smtClean="0"/>
              <a:t>Conversar con otras personas </a:t>
            </a:r>
          </a:p>
          <a:p>
            <a:r>
              <a:rPr lang="es-CR" dirty="0" smtClean="0"/>
              <a:t>Ser entretenido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3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ltlanf999\Desktop\photo_w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7" y="404664"/>
            <a:ext cx="7935913" cy="585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497041" y="386104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5681488" y="386104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5868144" y="386104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763" y="969622"/>
            <a:ext cx="8964488" cy="4891211"/>
          </a:xfr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CR" dirty="0" smtClean="0"/>
              <a:t>El primer paso en el diseño de una interfaz es averiguar lo que los usuarios están tratando de lograr </a:t>
            </a:r>
            <a:r>
              <a:rPr lang="es-CR" dirty="0" smtClean="0"/>
              <a:t>realmente</a:t>
            </a:r>
            <a:r>
              <a:rPr lang="es-CR" dirty="0" smtClean="0"/>
              <a:t>. </a:t>
            </a:r>
          </a:p>
          <a:p>
            <a:pPr marL="0" indent="0">
              <a:buNone/>
            </a:pPr>
            <a:r>
              <a:rPr lang="es-CR" dirty="0" smtClean="0"/>
              <a:t>Rellenar un formulario, por ejemplo, es casi nunca un objetivo en sí mismo ,  las personas sólo lo hacen porque están tratando de comprar algo en línea , renovar su licencia de conducir , o instalar el software.</a:t>
            </a:r>
          </a:p>
          <a:p>
            <a:pPr marL="0" indent="0">
              <a:buNone/>
            </a:pPr>
            <a:r>
              <a:rPr lang="es-CR" dirty="0" smtClean="0"/>
              <a:t>El motivo real es la realización de algún tipo de transacción.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Hacer las preguntas correctas ayuda a conectar los objetivos del usuario con el proceso de diseño . </a:t>
            </a:r>
          </a:p>
          <a:p>
            <a:pPr marL="0" indent="0">
              <a:buNone/>
            </a:pPr>
            <a:r>
              <a:rPr lang="es-CR" dirty="0" smtClean="0"/>
              <a:t>Los clientes normalmente te hablan en soluciones deseadas , no de necesidades y problemas.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8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Cuando un usuario o cliente dice que quiere una cierta característica , hay que preguntar </a:t>
            </a:r>
            <a:r>
              <a:rPr lang="es-CR" dirty="0" smtClean="0"/>
              <a:t>"¿por qué?" </a:t>
            </a:r>
            <a:r>
              <a:rPr lang="es-CR" dirty="0" smtClean="0"/>
              <a:t>la quiere, para determinar su objetivo inmediato . </a:t>
            </a:r>
          </a:p>
          <a:p>
            <a:pPr marL="0" indent="0">
              <a:buNone/>
            </a:pPr>
            <a:r>
              <a:rPr lang="es-CR" dirty="0" smtClean="0"/>
              <a:t>Luego de la respuesta a esta pregunta , pregunta </a:t>
            </a:r>
            <a:r>
              <a:rPr lang="es-CR" dirty="0" smtClean="0"/>
              <a:t>"¿por qué?"</a:t>
            </a:r>
            <a:r>
              <a:rPr lang="es-CR" dirty="0" smtClean="0"/>
              <a:t> de nuevo. Sigue preguntando hasta llegar más allá de los límites del problema de diseño inmediato.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1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Es engañosamente fácil de modelar los usuarios como una única entidad- sin rostro " Pero esto no hará que los usuarios reflejen la realidad de lo que necesitan.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5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Para hacer bien el diseño, se necesita tomar muchos factores "más suaves" en cuenta: reacciones , preferencias, contexto social , creencias y valores. </a:t>
            </a:r>
          </a:p>
          <a:p>
            <a:pPr marL="0" indent="0">
              <a:buNone/>
            </a:pPr>
            <a:r>
              <a:rPr lang="es-CR" dirty="0" smtClean="0"/>
              <a:t>Todos estos factores podrían afectar el diseño de una aplicación o sitio. </a:t>
            </a:r>
          </a:p>
          <a:p>
            <a:pPr marL="0" indent="0">
              <a:buNone/>
            </a:pPr>
            <a:r>
              <a:rPr lang="es-CR" dirty="0" smtClean="0"/>
              <a:t>Entre estos factores más suaves , es posible que la función crítica o factor de diseño que hace que su aplicación más atractiva y exitosa.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eso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enfocarnos</a:t>
            </a:r>
            <a:r>
              <a:rPr lang="en-US" dirty="0" smtClean="0"/>
              <a:t> en lo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siente</a:t>
            </a:r>
            <a:r>
              <a:rPr lang="en-US" dirty="0" smtClean="0"/>
              <a:t> y </a:t>
            </a:r>
            <a:r>
              <a:rPr lang="en-US" dirty="0" err="1" smtClean="0"/>
              <a:t>necesita</a:t>
            </a:r>
            <a:r>
              <a:rPr lang="en-US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5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2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5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5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oltlanf999\Desktop\UI to 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679406" cy="46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5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9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2160240"/>
          </a:xfrm>
          <a:noFill/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"Un buen diseño de interfaz, inicia con una buena comprensión de las personas, que es lo que les gusta, cual es el objetivo que tienen y como van a interactuar con la herramienta que estén utilizando"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6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9897" y="2708920"/>
            <a:ext cx="7380312" cy="144016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CR" dirty="0" smtClean="0"/>
              <a:t>Entre más sepamos de las personas, y más nos identifiquemos con ellas, podremos diseñar de interfaces de manera más efectiva.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02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-17031"/>
            <a:ext cx="9144000" cy="6875031"/>
          </a:xfrm>
        </p:spPr>
        <p:txBody>
          <a:bodyPr anchor="ctr"/>
          <a:lstStyle/>
          <a:p>
            <a:pPr marL="0" indent="0" algn="ctr">
              <a:buNone/>
            </a:pPr>
            <a:endParaRPr lang="es-ES" dirty="0"/>
          </a:p>
        </p:txBody>
      </p:sp>
      <p:pic>
        <p:nvPicPr>
          <p:cNvPr id="1026" name="Picture 2" descr="C:\Users\Holtlanf999\Desktop\03b4c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5" y="1772816"/>
            <a:ext cx="9144000" cy="361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3168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CR" dirty="0" smtClean="0"/>
              <a:t>Cada vez que alguien utiliza una aplicación o producto digital, se lleva a cabo una conversación de tipo usuario-producto.</a:t>
            </a:r>
          </a:p>
          <a:p>
            <a:pPr marL="0" indent="0">
              <a:buNone/>
            </a:pPr>
            <a:r>
              <a:rPr lang="es-CR" dirty="0" smtClean="0"/>
              <a:t>Nosotros como diseñadores de UI, debemos crear el </a:t>
            </a:r>
          </a:p>
          <a:p>
            <a:pPr marL="0" indent="0">
              <a:buNone/>
            </a:pPr>
            <a:r>
              <a:rPr lang="es-CR" dirty="0" smtClean="0"/>
              <a:t>"</a:t>
            </a:r>
            <a:r>
              <a:rPr lang="es-CR" dirty="0" smtClean="0"/>
              <a:t>guión</a:t>
            </a:r>
            <a:r>
              <a:rPr lang="es-CR" dirty="0" smtClean="0"/>
              <a:t>"</a:t>
            </a:r>
            <a:r>
              <a:rPr lang="es-CR" dirty="0" smtClean="0"/>
              <a:t> de esa conversación, o al menos definir los términos en los que se llevará a cabo.</a:t>
            </a:r>
          </a:p>
        </p:txBody>
      </p:sp>
    </p:spTree>
    <p:extLst>
      <p:ext uri="{BB962C8B-B14F-4D97-AF65-F5344CB8AC3E}">
        <p14:creationId xmlns:p14="http://schemas.microsoft.com/office/powerpoint/2010/main" val="34026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0"/>
            <a:ext cx="9144000" cy="6875031"/>
          </a:xfrm>
          <a:noFill/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En caso de crear el guión de dicha conversación, hay entender muy bien el lado humano. </a:t>
            </a:r>
          </a:p>
          <a:p>
            <a:pPr marL="0" indent="0">
              <a:buNone/>
            </a:pPr>
            <a:r>
              <a:rPr lang="es-CR" dirty="0" smtClean="0"/>
              <a:t>Cuales son los motivos e intenciones del el usuario y que vocabulario de palabras, iconos o gestos espera.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140968"/>
            <a:ext cx="9144000" cy="648072"/>
          </a:xfrm>
          <a:noFill/>
        </p:spPr>
        <p:txBody>
          <a:bodyPr anchor="ctr"/>
          <a:lstStyle/>
          <a:p>
            <a:pPr marL="0" indent="0">
              <a:buNone/>
            </a:pPr>
            <a:r>
              <a:rPr lang="es-CR" dirty="0" smtClean="0"/>
              <a:t>Conoce tus usuarios , porque no son como tu!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08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1368152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sea </a:t>
            </a:r>
          </a:p>
          <a:p>
            <a:pPr marL="0" indent="0">
              <a:buNone/>
            </a:pPr>
            <a:r>
              <a:rPr lang="en-US" dirty="0" smtClean="0"/>
              <a:t>software o de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, lo </a:t>
            </a:r>
            <a:r>
              <a:rPr lang="en-US" dirty="0" err="1" smtClean="0"/>
              <a:t>hacemos</a:t>
            </a:r>
            <a:r>
              <a:rPr lang="en-US" dirty="0" smtClean="0"/>
              <a:t> con un </a:t>
            </a:r>
            <a:r>
              <a:rPr lang="en-US" dirty="0" err="1" smtClean="0"/>
              <a:t>motivo</a:t>
            </a:r>
            <a:r>
              <a:rPr lang="en-US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4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492</Words>
  <Application>Microsoft Office PowerPoint</Application>
  <PresentationFormat>Presentación en pantalla (4:3)</PresentationFormat>
  <Paragraphs>30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Holtlanf999</dc:creator>
  <cp:lastModifiedBy>Holtlanf999</cp:lastModifiedBy>
  <cp:revision>14</cp:revision>
  <dcterms:created xsi:type="dcterms:W3CDTF">2015-03-16T19:51:10Z</dcterms:created>
  <dcterms:modified xsi:type="dcterms:W3CDTF">2015-03-16T23:49:10Z</dcterms:modified>
</cp:coreProperties>
</file>