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1148000" cy="27432000"/>
  <p:notesSz cx="6858000" cy="9144000"/>
  <p:defaultTextStyle>
    <a:defPPr>
      <a:defRPr lang="en-US"/>
    </a:defPPr>
    <a:lvl1pPr marL="0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1pPr>
    <a:lvl2pPr marL="2246772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2pPr>
    <a:lvl3pPr marL="4493544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3pPr>
    <a:lvl4pPr marL="6740317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4pPr>
    <a:lvl5pPr marL="8987089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5pPr>
    <a:lvl6pPr marL="11233861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6pPr>
    <a:lvl7pPr marL="13480633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7pPr>
    <a:lvl8pPr marL="15727406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8pPr>
    <a:lvl9pPr marL="17974178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>
          <p15:clr>
            <a:srgbClr val="A4A3A4"/>
          </p15:clr>
        </p15:guide>
        <p15:guide id="2" pos="129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DF"/>
    <a:srgbClr val="347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37" d="100"/>
          <a:sy n="37" d="100"/>
        </p:scale>
        <p:origin x="1776" y="512"/>
      </p:cViewPr>
      <p:guideLst>
        <p:guide orient="horz" pos="8640"/>
        <p:guide pos="129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0" y="8521702"/>
            <a:ext cx="34975800" cy="588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15544800"/>
            <a:ext cx="288036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46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493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40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987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233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480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727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974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1846-4D87-4F31-A333-D6BE7DDC0D80}" type="datetimeFigureOut">
              <a:rPr lang="en-US" smtClean="0"/>
              <a:pPr/>
              <a:t>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DE96-6285-4267-B3EF-2245E9C99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1846-4D87-4F31-A333-D6BE7DDC0D80}" type="datetimeFigureOut">
              <a:rPr lang="en-US" smtClean="0"/>
              <a:pPr/>
              <a:t>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DE96-6285-4267-B3EF-2245E9C99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4245350" y="6007102"/>
            <a:ext cx="41662350" cy="127952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58300" y="6007102"/>
            <a:ext cx="124301250" cy="127952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1846-4D87-4F31-A333-D6BE7DDC0D80}" type="datetimeFigureOut">
              <a:rPr lang="en-US" smtClean="0"/>
              <a:pPr/>
              <a:t>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DE96-6285-4267-B3EF-2245E9C99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1846-4D87-4F31-A333-D6BE7DDC0D80}" type="datetimeFigureOut">
              <a:rPr lang="en-US" smtClean="0"/>
              <a:pPr/>
              <a:t>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DE96-6285-4267-B3EF-2245E9C99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0409" y="17627602"/>
            <a:ext cx="34975800" cy="5448300"/>
          </a:xfrm>
        </p:spPr>
        <p:txBody>
          <a:bodyPr anchor="t"/>
          <a:lstStyle>
            <a:lvl1pPr algn="l">
              <a:defRPr sz="19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0409" y="11626854"/>
            <a:ext cx="34975800" cy="6000748"/>
          </a:xfrm>
        </p:spPr>
        <p:txBody>
          <a:bodyPr anchor="b"/>
          <a:lstStyle>
            <a:lvl1pPr marL="0" indent="0">
              <a:buNone/>
              <a:defRPr sz="9800">
                <a:solidFill>
                  <a:schemeClr val="tx1">
                    <a:tint val="75000"/>
                  </a:schemeClr>
                </a:solidFill>
              </a:defRPr>
            </a:lvl1pPr>
            <a:lvl2pPr marL="2246772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2pPr>
            <a:lvl3pPr marL="4493544" indent="0">
              <a:buNone/>
              <a:defRPr sz="7900">
                <a:solidFill>
                  <a:schemeClr val="tx1">
                    <a:tint val="75000"/>
                  </a:schemeClr>
                </a:solidFill>
              </a:defRPr>
            </a:lvl3pPr>
            <a:lvl4pPr marL="6740317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4pPr>
            <a:lvl5pPr marL="8987089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5pPr>
            <a:lvl6pPr marL="11233861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6pPr>
            <a:lvl7pPr marL="13480633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7pPr>
            <a:lvl8pPr marL="15727406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8pPr>
            <a:lvl9pPr marL="17974178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1846-4D87-4F31-A333-D6BE7DDC0D80}" type="datetimeFigureOut">
              <a:rPr lang="en-US" smtClean="0"/>
              <a:pPr/>
              <a:t>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DE96-6285-4267-B3EF-2245E9C99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8300" y="34988503"/>
            <a:ext cx="82981800" cy="98971100"/>
          </a:xfrm>
        </p:spPr>
        <p:txBody>
          <a:bodyPr/>
          <a:lstStyle>
            <a:lvl1pPr>
              <a:defRPr sz="13800"/>
            </a:lvl1pPr>
            <a:lvl2pPr>
              <a:defRPr sz="11800"/>
            </a:lvl2pPr>
            <a:lvl3pPr>
              <a:defRPr sz="98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25900" y="34988503"/>
            <a:ext cx="82981800" cy="98971100"/>
          </a:xfrm>
        </p:spPr>
        <p:txBody>
          <a:bodyPr/>
          <a:lstStyle>
            <a:lvl1pPr>
              <a:defRPr sz="13800"/>
            </a:lvl1pPr>
            <a:lvl2pPr>
              <a:defRPr sz="11800"/>
            </a:lvl2pPr>
            <a:lvl3pPr>
              <a:defRPr sz="98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1846-4D87-4F31-A333-D6BE7DDC0D80}" type="datetimeFigureOut">
              <a:rPr lang="en-US" smtClean="0"/>
              <a:pPr/>
              <a:t>5/5/18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DE96-6285-4267-B3EF-2245E9C99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098552"/>
            <a:ext cx="3703320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6140452"/>
            <a:ext cx="18180846" cy="2559048"/>
          </a:xfrm>
        </p:spPr>
        <p:txBody>
          <a:bodyPr anchor="b"/>
          <a:lstStyle>
            <a:lvl1pPr marL="0" indent="0">
              <a:buNone/>
              <a:defRPr sz="11800" b="1"/>
            </a:lvl1pPr>
            <a:lvl2pPr marL="2246772" indent="0">
              <a:buNone/>
              <a:defRPr sz="9800" b="1"/>
            </a:lvl2pPr>
            <a:lvl3pPr marL="4493544" indent="0">
              <a:buNone/>
              <a:defRPr sz="8800" b="1"/>
            </a:lvl3pPr>
            <a:lvl4pPr marL="6740317" indent="0">
              <a:buNone/>
              <a:defRPr sz="7900" b="1"/>
            </a:lvl4pPr>
            <a:lvl5pPr marL="8987089" indent="0">
              <a:buNone/>
              <a:defRPr sz="7900" b="1"/>
            </a:lvl5pPr>
            <a:lvl6pPr marL="11233861" indent="0">
              <a:buNone/>
              <a:defRPr sz="7900" b="1"/>
            </a:lvl6pPr>
            <a:lvl7pPr marL="13480633" indent="0">
              <a:buNone/>
              <a:defRPr sz="7900" b="1"/>
            </a:lvl7pPr>
            <a:lvl8pPr marL="15727406" indent="0">
              <a:buNone/>
              <a:defRPr sz="7900" b="1"/>
            </a:lvl8pPr>
            <a:lvl9pPr marL="17974178" indent="0">
              <a:buNone/>
              <a:defRPr sz="7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7400" y="8699500"/>
            <a:ext cx="18180846" cy="15805152"/>
          </a:xfrm>
        </p:spPr>
        <p:txBody>
          <a:bodyPr/>
          <a:lstStyle>
            <a:lvl1pPr>
              <a:defRPr sz="11800"/>
            </a:lvl1pPr>
            <a:lvl2pPr>
              <a:defRPr sz="9800"/>
            </a:lvl2pPr>
            <a:lvl3pPr>
              <a:defRPr sz="88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02615" y="6140452"/>
            <a:ext cx="18187988" cy="2559048"/>
          </a:xfrm>
        </p:spPr>
        <p:txBody>
          <a:bodyPr anchor="b"/>
          <a:lstStyle>
            <a:lvl1pPr marL="0" indent="0">
              <a:buNone/>
              <a:defRPr sz="11800" b="1"/>
            </a:lvl1pPr>
            <a:lvl2pPr marL="2246772" indent="0">
              <a:buNone/>
              <a:defRPr sz="9800" b="1"/>
            </a:lvl2pPr>
            <a:lvl3pPr marL="4493544" indent="0">
              <a:buNone/>
              <a:defRPr sz="8800" b="1"/>
            </a:lvl3pPr>
            <a:lvl4pPr marL="6740317" indent="0">
              <a:buNone/>
              <a:defRPr sz="7900" b="1"/>
            </a:lvl4pPr>
            <a:lvl5pPr marL="8987089" indent="0">
              <a:buNone/>
              <a:defRPr sz="7900" b="1"/>
            </a:lvl5pPr>
            <a:lvl6pPr marL="11233861" indent="0">
              <a:buNone/>
              <a:defRPr sz="7900" b="1"/>
            </a:lvl6pPr>
            <a:lvl7pPr marL="13480633" indent="0">
              <a:buNone/>
              <a:defRPr sz="7900" b="1"/>
            </a:lvl7pPr>
            <a:lvl8pPr marL="15727406" indent="0">
              <a:buNone/>
              <a:defRPr sz="7900" b="1"/>
            </a:lvl8pPr>
            <a:lvl9pPr marL="17974178" indent="0">
              <a:buNone/>
              <a:defRPr sz="7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02615" y="8699500"/>
            <a:ext cx="18187988" cy="15805152"/>
          </a:xfrm>
        </p:spPr>
        <p:txBody>
          <a:bodyPr/>
          <a:lstStyle>
            <a:lvl1pPr>
              <a:defRPr sz="11800"/>
            </a:lvl1pPr>
            <a:lvl2pPr>
              <a:defRPr sz="9800"/>
            </a:lvl2pPr>
            <a:lvl3pPr>
              <a:defRPr sz="88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1846-4D87-4F31-A333-D6BE7DDC0D80}" type="datetimeFigureOut">
              <a:rPr lang="en-US" smtClean="0"/>
              <a:pPr/>
              <a:t>5/5/18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DE96-6285-4267-B3EF-2245E9C99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1846-4D87-4F31-A333-D6BE7DDC0D80}" type="datetimeFigureOut">
              <a:rPr lang="en-US" smtClean="0"/>
              <a:pPr/>
              <a:t>5/5/18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DE96-6285-4267-B3EF-2245E9C99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1846-4D87-4F31-A333-D6BE7DDC0D80}" type="datetimeFigureOut">
              <a:rPr lang="en-US" smtClean="0"/>
              <a:pPr/>
              <a:t>5/5/18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DE96-6285-4267-B3EF-2245E9C99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3" y="1092200"/>
            <a:ext cx="13537409" cy="4648200"/>
          </a:xfrm>
        </p:spPr>
        <p:txBody>
          <a:bodyPr anchor="b"/>
          <a:lstStyle>
            <a:lvl1pPr algn="l">
              <a:defRPr sz="9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7726" y="1092202"/>
            <a:ext cx="23002875" cy="23412452"/>
          </a:xfrm>
        </p:spPr>
        <p:txBody>
          <a:bodyPr/>
          <a:lstStyle>
            <a:lvl1pPr>
              <a:defRPr sz="15700"/>
            </a:lvl1pPr>
            <a:lvl2pPr>
              <a:defRPr sz="13800"/>
            </a:lvl2pPr>
            <a:lvl3pPr>
              <a:defRPr sz="11800"/>
            </a:lvl3pPr>
            <a:lvl4pPr>
              <a:defRPr sz="9800"/>
            </a:lvl4pPr>
            <a:lvl5pPr>
              <a:defRPr sz="9800"/>
            </a:lvl5pPr>
            <a:lvl6pPr>
              <a:defRPr sz="9800"/>
            </a:lvl6pPr>
            <a:lvl7pPr>
              <a:defRPr sz="9800"/>
            </a:lvl7pPr>
            <a:lvl8pPr>
              <a:defRPr sz="9800"/>
            </a:lvl8pPr>
            <a:lvl9pPr>
              <a:defRPr sz="9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7403" y="5740402"/>
            <a:ext cx="13537409" cy="18764252"/>
          </a:xfrm>
        </p:spPr>
        <p:txBody>
          <a:bodyPr/>
          <a:lstStyle>
            <a:lvl1pPr marL="0" indent="0">
              <a:buNone/>
              <a:defRPr sz="6900"/>
            </a:lvl1pPr>
            <a:lvl2pPr marL="2246772" indent="0">
              <a:buNone/>
              <a:defRPr sz="5900"/>
            </a:lvl2pPr>
            <a:lvl3pPr marL="4493544" indent="0">
              <a:buNone/>
              <a:defRPr sz="4900"/>
            </a:lvl3pPr>
            <a:lvl4pPr marL="6740317" indent="0">
              <a:buNone/>
              <a:defRPr sz="4400"/>
            </a:lvl4pPr>
            <a:lvl5pPr marL="8987089" indent="0">
              <a:buNone/>
              <a:defRPr sz="4400"/>
            </a:lvl5pPr>
            <a:lvl6pPr marL="11233861" indent="0">
              <a:buNone/>
              <a:defRPr sz="4400"/>
            </a:lvl6pPr>
            <a:lvl7pPr marL="13480633" indent="0">
              <a:buNone/>
              <a:defRPr sz="4400"/>
            </a:lvl7pPr>
            <a:lvl8pPr marL="15727406" indent="0">
              <a:buNone/>
              <a:defRPr sz="4400"/>
            </a:lvl8pPr>
            <a:lvl9pPr marL="17974178" indent="0">
              <a:buNone/>
              <a:defRPr sz="4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1846-4D87-4F31-A333-D6BE7DDC0D80}" type="datetimeFigureOut">
              <a:rPr lang="en-US" smtClean="0"/>
              <a:pPr/>
              <a:t>5/5/18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DE96-6285-4267-B3EF-2245E9C99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5296" y="19202400"/>
            <a:ext cx="24688800" cy="2266952"/>
          </a:xfrm>
        </p:spPr>
        <p:txBody>
          <a:bodyPr anchor="b"/>
          <a:lstStyle>
            <a:lvl1pPr algn="l">
              <a:defRPr sz="9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065296" y="2451100"/>
            <a:ext cx="24688800" cy="16459200"/>
          </a:xfrm>
        </p:spPr>
        <p:txBody>
          <a:bodyPr/>
          <a:lstStyle>
            <a:lvl1pPr marL="0" indent="0">
              <a:buNone/>
              <a:defRPr sz="15700"/>
            </a:lvl1pPr>
            <a:lvl2pPr marL="2246772" indent="0">
              <a:buNone/>
              <a:defRPr sz="13800"/>
            </a:lvl2pPr>
            <a:lvl3pPr marL="4493544" indent="0">
              <a:buNone/>
              <a:defRPr sz="11800"/>
            </a:lvl3pPr>
            <a:lvl4pPr marL="6740317" indent="0">
              <a:buNone/>
              <a:defRPr sz="9800"/>
            </a:lvl4pPr>
            <a:lvl5pPr marL="8987089" indent="0">
              <a:buNone/>
              <a:defRPr sz="9800"/>
            </a:lvl5pPr>
            <a:lvl6pPr marL="11233861" indent="0">
              <a:buNone/>
              <a:defRPr sz="9800"/>
            </a:lvl6pPr>
            <a:lvl7pPr marL="13480633" indent="0">
              <a:buNone/>
              <a:defRPr sz="9800"/>
            </a:lvl7pPr>
            <a:lvl8pPr marL="15727406" indent="0">
              <a:buNone/>
              <a:defRPr sz="9800"/>
            </a:lvl8pPr>
            <a:lvl9pPr marL="17974178" indent="0">
              <a:buNone/>
              <a:defRPr sz="9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5296" y="21469352"/>
            <a:ext cx="24688800" cy="3219448"/>
          </a:xfrm>
        </p:spPr>
        <p:txBody>
          <a:bodyPr/>
          <a:lstStyle>
            <a:lvl1pPr marL="0" indent="0">
              <a:buNone/>
              <a:defRPr sz="6900"/>
            </a:lvl1pPr>
            <a:lvl2pPr marL="2246772" indent="0">
              <a:buNone/>
              <a:defRPr sz="5900"/>
            </a:lvl2pPr>
            <a:lvl3pPr marL="4493544" indent="0">
              <a:buNone/>
              <a:defRPr sz="4900"/>
            </a:lvl3pPr>
            <a:lvl4pPr marL="6740317" indent="0">
              <a:buNone/>
              <a:defRPr sz="4400"/>
            </a:lvl4pPr>
            <a:lvl5pPr marL="8987089" indent="0">
              <a:buNone/>
              <a:defRPr sz="4400"/>
            </a:lvl5pPr>
            <a:lvl6pPr marL="11233861" indent="0">
              <a:buNone/>
              <a:defRPr sz="4400"/>
            </a:lvl6pPr>
            <a:lvl7pPr marL="13480633" indent="0">
              <a:buNone/>
              <a:defRPr sz="4400"/>
            </a:lvl7pPr>
            <a:lvl8pPr marL="15727406" indent="0">
              <a:buNone/>
              <a:defRPr sz="4400"/>
            </a:lvl8pPr>
            <a:lvl9pPr marL="17974178" indent="0">
              <a:buNone/>
              <a:defRPr sz="4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1846-4D87-4F31-A333-D6BE7DDC0D80}" type="datetimeFigureOut">
              <a:rPr lang="en-US" smtClean="0"/>
              <a:pPr/>
              <a:t>5/5/18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DE96-6285-4267-B3EF-2245E9C99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7400" y="1098552"/>
            <a:ext cx="37033200" cy="4572000"/>
          </a:xfrm>
          <a:prstGeom prst="rect">
            <a:avLst/>
          </a:prstGeom>
        </p:spPr>
        <p:txBody>
          <a:bodyPr vert="horz" lIns="449354" tIns="224677" rIns="449354" bIns="22467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6400803"/>
            <a:ext cx="37033200" cy="18103852"/>
          </a:xfrm>
          <a:prstGeom prst="rect">
            <a:avLst/>
          </a:prstGeom>
        </p:spPr>
        <p:txBody>
          <a:bodyPr vert="horz" lIns="449354" tIns="224677" rIns="449354" bIns="22467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57400" y="25425402"/>
            <a:ext cx="9601200" cy="1460500"/>
          </a:xfrm>
          <a:prstGeom prst="rect">
            <a:avLst/>
          </a:prstGeom>
        </p:spPr>
        <p:txBody>
          <a:bodyPr vert="horz" lIns="449354" tIns="224677" rIns="449354" bIns="224677" rtlCol="0" anchor="ctr"/>
          <a:lstStyle>
            <a:lvl1pPr algn="l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D1846-4D87-4F31-A333-D6BE7DDC0D80}" type="datetimeFigureOut">
              <a:rPr lang="en-US" smtClean="0"/>
              <a:pPr/>
              <a:t>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58900" y="25425402"/>
            <a:ext cx="13030200" cy="1460500"/>
          </a:xfrm>
          <a:prstGeom prst="rect">
            <a:avLst/>
          </a:prstGeom>
        </p:spPr>
        <p:txBody>
          <a:bodyPr vert="horz" lIns="449354" tIns="224677" rIns="449354" bIns="224677" rtlCol="0" anchor="ctr"/>
          <a:lstStyle>
            <a:lvl1pPr algn="ctr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89400" y="25425402"/>
            <a:ext cx="9601200" cy="1460500"/>
          </a:xfrm>
          <a:prstGeom prst="rect">
            <a:avLst/>
          </a:prstGeom>
        </p:spPr>
        <p:txBody>
          <a:bodyPr vert="horz" lIns="449354" tIns="224677" rIns="449354" bIns="224677" rtlCol="0" anchor="ctr"/>
          <a:lstStyle>
            <a:lvl1pPr algn="r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0DE96-6285-4267-B3EF-2245E9C99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3544" rtl="0" eaLnBrk="1" latinLnBrk="0" hangingPunct="1">
        <a:spcBef>
          <a:spcPct val="0"/>
        </a:spcBef>
        <a:buNone/>
        <a:defRPr sz="2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5079" indent="-1685079" algn="l" defTabSz="4493544" rtl="0" eaLnBrk="1" latinLnBrk="0" hangingPunct="1">
        <a:spcBef>
          <a:spcPct val="20000"/>
        </a:spcBef>
        <a:buFont typeface="Arial" pitchFamily="34" charset="0"/>
        <a:buChar char="•"/>
        <a:defRPr sz="15700" kern="1200">
          <a:solidFill>
            <a:schemeClr val="tx1"/>
          </a:solidFill>
          <a:latin typeface="+mn-lt"/>
          <a:ea typeface="+mn-ea"/>
          <a:cs typeface="+mn-cs"/>
        </a:defRPr>
      </a:lvl1pPr>
      <a:lvl2pPr marL="3651005" indent="-1404233" algn="l" defTabSz="4493544" rtl="0" eaLnBrk="1" latinLnBrk="0" hangingPunct="1">
        <a:spcBef>
          <a:spcPct val="20000"/>
        </a:spcBef>
        <a:buFont typeface="Arial" pitchFamily="34" charset="0"/>
        <a:buChar char="–"/>
        <a:defRPr sz="13800" kern="1200">
          <a:solidFill>
            <a:schemeClr val="tx1"/>
          </a:solidFill>
          <a:latin typeface="+mn-lt"/>
          <a:ea typeface="+mn-ea"/>
          <a:cs typeface="+mn-cs"/>
        </a:defRPr>
      </a:lvl2pPr>
      <a:lvl3pPr marL="5616931" indent="-1123386" algn="l" defTabSz="4493544" rtl="0" eaLnBrk="1" latinLnBrk="0" hangingPunct="1">
        <a:spcBef>
          <a:spcPct val="20000"/>
        </a:spcBef>
        <a:buFont typeface="Arial" pitchFamily="34" charset="0"/>
        <a:buChar char="•"/>
        <a:defRPr sz="11800" kern="1200">
          <a:solidFill>
            <a:schemeClr val="tx1"/>
          </a:solidFill>
          <a:latin typeface="+mn-lt"/>
          <a:ea typeface="+mn-ea"/>
          <a:cs typeface="+mn-cs"/>
        </a:defRPr>
      </a:lvl3pPr>
      <a:lvl4pPr marL="7863703" indent="-1123386" algn="l" defTabSz="4493544" rtl="0" eaLnBrk="1" latinLnBrk="0" hangingPunct="1">
        <a:spcBef>
          <a:spcPct val="20000"/>
        </a:spcBef>
        <a:buFont typeface="Arial" pitchFamily="34" charset="0"/>
        <a:buChar char="–"/>
        <a:defRPr sz="9800" kern="1200">
          <a:solidFill>
            <a:schemeClr val="tx1"/>
          </a:solidFill>
          <a:latin typeface="+mn-lt"/>
          <a:ea typeface="+mn-ea"/>
          <a:cs typeface="+mn-cs"/>
        </a:defRPr>
      </a:lvl4pPr>
      <a:lvl5pPr marL="10110475" indent="-1123386" algn="l" defTabSz="4493544" rtl="0" eaLnBrk="1" latinLnBrk="0" hangingPunct="1">
        <a:spcBef>
          <a:spcPct val="20000"/>
        </a:spcBef>
        <a:buFont typeface="Arial" pitchFamily="34" charset="0"/>
        <a:buChar char="»"/>
        <a:defRPr sz="9800" kern="1200">
          <a:solidFill>
            <a:schemeClr val="tx1"/>
          </a:solidFill>
          <a:latin typeface="+mn-lt"/>
          <a:ea typeface="+mn-ea"/>
          <a:cs typeface="+mn-cs"/>
        </a:defRPr>
      </a:lvl5pPr>
      <a:lvl6pPr marL="12357247" indent="-1123386" algn="l" defTabSz="4493544" rtl="0" eaLnBrk="1" latinLnBrk="0" hangingPunct="1">
        <a:spcBef>
          <a:spcPct val="20000"/>
        </a:spcBef>
        <a:buFont typeface="Arial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6pPr>
      <a:lvl7pPr marL="14604020" indent="-1123386" algn="l" defTabSz="4493544" rtl="0" eaLnBrk="1" latinLnBrk="0" hangingPunct="1">
        <a:spcBef>
          <a:spcPct val="20000"/>
        </a:spcBef>
        <a:buFont typeface="Arial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7pPr>
      <a:lvl8pPr marL="16850792" indent="-1123386" algn="l" defTabSz="4493544" rtl="0" eaLnBrk="1" latinLnBrk="0" hangingPunct="1">
        <a:spcBef>
          <a:spcPct val="20000"/>
        </a:spcBef>
        <a:buFont typeface="Arial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8pPr>
      <a:lvl9pPr marL="19097564" indent="-1123386" algn="l" defTabSz="4493544" rtl="0" eaLnBrk="1" latinLnBrk="0" hangingPunct="1">
        <a:spcBef>
          <a:spcPct val="20000"/>
        </a:spcBef>
        <a:buFont typeface="Arial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1pPr>
      <a:lvl2pPr marL="2246772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2pPr>
      <a:lvl3pPr marL="4493544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6740317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8987089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1233861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3480633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5727406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7974178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497443"/>
            <a:ext cx="39090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 Comparison of CNNs for Image Classification</a:t>
            </a:r>
          </a:p>
          <a:p>
            <a:pPr algn="ctr"/>
            <a:r>
              <a:rPr lang="en-US" sz="5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Holt Skinner</a:t>
            </a:r>
          </a:p>
          <a:p>
            <a:pPr algn="ctr"/>
            <a:r>
              <a:rPr lang="en-US" sz="48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University of Missouri – Computer Science 8780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6734" y="4045371"/>
            <a:ext cx="18158422" cy="4398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74320" tIns="182880" bIns="365760" rtlCol="0" anchor="ctr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6000" b="1" dirty="0">
                <a:ea typeface="Amazon Ember" panose="020B0603020204020204" pitchFamily="34" charset="0"/>
                <a:cs typeface="Amazon Ember" panose="020B0603020204020204" pitchFamily="34" charset="0"/>
              </a:rPr>
              <a:t>Summary</a:t>
            </a:r>
            <a:endParaRPr lang="en-US" sz="5400" dirty="0"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571500" indent="-571500">
              <a:lnSpc>
                <a:spcPct val="150000"/>
              </a:lnSpc>
              <a:buFont typeface="AppleColorEmoji" pitchFamily="2" charset="0"/>
              <a:buChar char="🧠"/>
            </a:pPr>
            <a:r>
              <a:rPr lang="en-US" sz="4400" dirty="0"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4000" dirty="0">
                <a:ea typeface="Amazon Ember" panose="020B0603020204020204" pitchFamily="34" charset="0"/>
                <a:cs typeface="Amazon Ember" panose="020B0603020204020204" pitchFamily="34" charset="0"/>
              </a:rPr>
              <a:t>There are a multitude of different Neural Network options for image classification</a:t>
            </a:r>
          </a:p>
          <a:p>
            <a:pPr marL="571500" indent="-571500">
              <a:lnSpc>
                <a:spcPct val="150000"/>
              </a:lnSpc>
              <a:buFont typeface="AppleColorEmoji" pitchFamily="2" charset="0"/>
              <a:buChar char="🧠"/>
            </a:pPr>
            <a:r>
              <a:rPr lang="en-US" sz="4000" dirty="0">
                <a:ea typeface="Amazon Ember" panose="020B0603020204020204" pitchFamily="34" charset="0"/>
                <a:cs typeface="Amazon Ember" panose="020B0603020204020204" pitchFamily="34" charset="0"/>
              </a:rPr>
              <a:t> For a simple problem, (Cats vs. Dogs) how does each method perform?</a:t>
            </a:r>
          </a:p>
          <a:p>
            <a:pPr marL="571500" indent="-571500">
              <a:lnSpc>
                <a:spcPct val="150000"/>
              </a:lnSpc>
              <a:buFont typeface="AppleColorEmoji" pitchFamily="2" charset="0"/>
              <a:buChar char="🧠"/>
            </a:pPr>
            <a:r>
              <a:rPr lang="en-US" sz="4000" dirty="0">
                <a:ea typeface="Amazon Ember" panose="020B0603020204020204" pitchFamily="34" charset="0"/>
                <a:cs typeface="Amazon Ember" panose="020B0603020204020204" pitchFamily="34" charset="0"/>
              </a:rPr>
              <a:t>Dataset: Kaggle -Dogs &amp; Cats: Training - 8000 Images, Testing – 1000 Images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B3E81D-14B6-3449-924A-0DA5576D9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4451" y="4243683"/>
            <a:ext cx="20276057" cy="68557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19EC88-AC1B-3945-8040-8855E9392135}"/>
              </a:ext>
            </a:extLst>
          </p:cNvPr>
          <p:cNvSpPr txBox="1"/>
          <p:nvPr/>
        </p:nvSpPr>
        <p:spPr>
          <a:xfrm>
            <a:off x="866734" y="9092929"/>
            <a:ext cx="18176007" cy="9845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74320" tIns="182880" bIns="365760" rtlCol="0" anchor="ctr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6000" b="1" dirty="0">
                <a:ea typeface="Amazon Ember" panose="020B0603020204020204" pitchFamily="34" charset="0"/>
                <a:cs typeface="Amazon Ember" panose="020B0603020204020204" pitchFamily="34" charset="0"/>
              </a:rPr>
              <a:t>Methodology</a:t>
            </a:r>
            <a:endParaRPr lang="en-US" sz="5400" dirty="0"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571500" indent="-571500">
              <a:lnSpc>
                <a:spcPct val="150000"/>
              </a:lnSpc>
              <a:buFont typeface="AppleColorEmoji" pitchFamily="2" charset="0"/>
              <a:buChar char="🧠"/>
            </a:pPr>
            <a:r>
              <a:rPr lang="en-US" sz="4000" dirty="0">
                <a:ea typeface="Amazon Ember" panose="020B0603020204020204" pitchFamily="34" charset="0"/>
                <a:cs typeface="Amazon Ember" panose="020B0603020204020204" pitchFamily="34" charset="0"/>
              </a:rPr>
              <a:t> Built and trained a Sequential Convolutional Neural Network in </a:t>
            </a:r>
            <a:r>
              <a:rPr lang="en-US" sz="4000" dirty="0" err="1">
                <a:ea typeface="Amazon Ember" panose="020B0603020204020204" pitchFamily="34" charset="0"/>
                <a:cs typeface="Amazon Ember" panose="020B0603020204020204" pitchFamily="34" charset="0"/>
              </a:rPr>
              <a:t>Keras</a:t>
            </a:r>
            <a:r>
              <a:rPr lang="en-US" sz="4000" dirty="0">
                <a:ea typeface="Amazon Ember" panose="020B0603020204020204" pitchFamily="34" charset="0"/>
                <a:cs typeface="Amazon Ember" panose="020B0603020204020204" pitchFamily="34" charset="0"/>
              </a:rPr>
              <a:t> &amp; TensorFlow (Binary Classifier)</a:t>
            </a:r>
          </a:p>
          <a:p>
            <a:pPr marL="2818272" lvl="1" indent="-571500">
              <a:lnSpc>
                <a:spcPct val="150000"/>
              </a:lnSpc>
              <a:buFont typeface="AppleColorEmoji" pitchFamily="2" charset="0"/>
              <a:buChar char="🧠"/>
            </a:pPr>
            <a:r>
              <a:rPr lang="en-US" sz="4000" dirty="0">
                <a:ea typeface="Amazon Ember" panose="020B0603020204020204" pitchFamily="34" charset="0"/>
                <a:cs typeface="Amazon Ember" panose="020B0603020204020204" pitchFamily="34" charset="0"/>
              </a:rPr>
              <a:t>Train with Kaggle Dataset (18 Hours)</a:t>
            </a:r>
          </a:p>
          <a:p>
            <a:pPr marL="2818272" lvl="1" indent="-571500">
              <a:lnSpc>
                <a:spcPct val="150000"/>
              </a:lnSpc>
              <a:buFont typeface="AppleColorEmoji" pitchFamily="2" charset="0"/>
              <a:buChar char="🧠"/>
            </a:pPr>
            <a:r>
              <a:rPr lang="en-US" sz="4000" dirty="0">
                <a:ea typeface="Amazon Ember" panose="020B0603020204020204" pitchFamily="34" charset="0"/>
                <a:cs typeface="Amazon Ember" panose="020B0603020204020204" pitchFamily="34" charset="0"/>
              </a:rPr>
              <a:t> Loss: 2.07% Accuracy: 99.32%</a:t>
            </a:r>
          </a:p>
          <a:p>
            <a:pPr marL="2818272" lvl="1" indent="-571500">
              <a:lnSpc>
                <a:spcPct val="150000"/>
              </a:lnSpc>
              <a:buFont typeface="AppleColorEmoji" pitchFamily="2" charset="0"/>
              <a:buChar char="🧠"/>
            </a:pPr>
            <a:r>
              <a:rPr lang="en-US" sz="4000" dirty="0">
                <a:ea typeface="Amazon Ember" panose="020B0603020204020204" pitchFamily="34" charset="0"/>
                <a:cs typeface="Amazon Ember" panose="020B0603020204020204" pitchFamily="34" charset="0"/>
              </a:rPr>
              <a:t>Worked well on Dogs, didn’t work on Cats in Practice</a:t>
            </a:r>
          </a:p>
          <a:p>
            <a:pPr marL="571500" indent="-571500">
              <a:lnSpc>
                <a:spcPct val="150000"/>
              </a:lnSpc>
              <a:buFont typeface="AppleColorEmoji" pitchFamily="2" charset="0"/>
              <a:buChar char="🧠"/>
            </a:pPr>
            <a:r>
              <a:rPr lang="en-US" sz="4000" dirty="0">
                <a:ea typeface="Amazon Ember" panose="020B0603020204020204" pitchFamily="34" charset="0"/>
                <a:cs typeface="Amazon Ember" panose="020B0603020204020204" pitchFamily="34" charset="0"/>
              </a:rPr>
              <a:t>Pretrained ResNet50 and </a:t>
            </a:r>
            <a:r>
              <a:rPr lang="en-US" sz="4000" dirty="0" err="1">
                <a:ea typeface="Amazon Ember" panose="020B0603020204020204" pitchFamily="34" charset="0"/>
                <a:cs typeface="Amazon Ember" panose="020B0603020204020204" pitchFamily="34" charset="0"/>
              </a:rPr>
              <a:t>MobileNet</a:t>
            </a:r>
            <a:r>
              <a:rPr lang="en-US" sz="4000" dirty="0">
                <a:ea typeface="Amazon Ember" panose="020B0603020204020204" pitchFamily="34" charset="0"/>
                <a:cs typeface="Amazon Ember" panose="020B0603020204020204" pitchFamily="34" charset="0"/>
              </a:rPr>
              <a:t> Models</a:t>
            </a:r>
          </a:p>
          <a:p>
            <a:pPr marL="2818272" lvl="1" indent="-571500">
              <a:lnSpc>
                <a:spcPct val="150000"/>
              </a:lnSpc>
              <a:buFont typeface="AppleColorEmoji" pitchFamily="2" charset="0"/>
              <a:buChar char="🧠"/>
            </a:pPr>
            <a:r>
              <a:rPr lang="en-US" sz="4000" dirty="0">
                <a:ea typeface="Amazon Ember" panose="020B0603020204020204" pitchFamily="34" charset="0"/>
                <a:cs typeface="Amazon Ember" panose="020B0603020204020204" pitchFamily="34" charset="0"/>
              </a:rPr>
              <a:t>ImageNet Dataset (Similar Classes)</a:t>
            </a:r>
          </a:p>
          <a:p>
            <a:pPr marL="571500" indent="-571500">
              <a:lnSpc>
                <a:spcPct val="150000"/>
              </a:lnSpc>
              <a:buFont typeface="AppleColorEmoji" pitchFamily="2" charset="0"/>
              <a:buChar char="🧠"/>
            </a:pPr>
            <a:r>
              <a:rPr lang="en-US" sz="4000" dirty="0">
                <a:ea typeface="Amazon Ember" panose="020B0603020204020204" pitchFamily="34" charset="0"/>
                <a:cs typeface="Amazon Ember" panose="020B0603020204020204" pitchFamily="34" charset="0"/>
              </a:rPr>
              <a:t>Google Cloud Vision API</a:t>
            </a:r>
          </a:p>
          <a:p>
            <a:pPr marL="2818272" lvl="1" indent="-571500">
              <a:lnSpc>
                <a:spcPct val="150000"/>
              </a:lnSpc>
              <a:buFont typeface="AppleColorEmoji" pitchFamily="2" charset="0"/>
              <a:buChar char="🧠"/>
            </a:pPr>
            <a:r>
              <a:rPr lang="en-US" sz="4000" dirty="0">
                <a:ea typeface="Amazon Ember" panose="020B0603020204020204" pitchFamily="34" charset="0"/>
                <a:cs typeface="Amazon Ember" panose="020B0603020204020204" pitchFamily="34" charset="0"/>
              </a:rPr>
              <a:t>Correctly Classified 100% of testing data (Before API limit was reached)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328B6F-3ED8-6C4F-AC64-AE56B2FAD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8700" y="12075389"/>
            <a:ext cx="10182266" cy="76367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BC9367-B6A3-C146-A19D-BDA3E9432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135258" y="13064317"/>
            <a:ext cx="7911423" cy="5933567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BAB508D-CA7F-3B47-B463-ED64859AC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20967"/>
              </p:ext>
            </p:extLst>
          </p:nvPr>
        </p:nvGraphicFramePr>
        <p:xfrm>
          <a:off x="19521870" y="23356359"/>
          <a:ext cx="20553468" cy="3379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8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0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78850">
                <a:tc>
                  <a:txBody>
                    <a:bodyPr/>
                    <a:lstStyle/>
                    <a:p>
                      <a:pPr lvl="0" algn="ctr" fontAlgn="b"/>
                      <a:endParaRPr lang="en-US" sz="2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fontAlgn="b"/>
                      <a:r>
                        <a:rPr lang="en-US" sz="36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Homemade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7FB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36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ResNet50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7FB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3600" b="1" i="0" u="none" strike="noStrike" dirty="0" err="1">
                          <a:solidFill>
                            <a:schemeClr val="bg1"/>
                          </a:solidFill>
                          <a:latin typeface="Calibri"/>
                        </a:rPr>
                        <a:t>MobileNet</a:t>
                      </a:r>
                      <a:endParaRPr lang="en-US" sz="36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7FB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36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Google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7F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320">
                <a:tc rowSpan="2">
                  <a:txBody>
                    <a:bodyPr/>
                    <a:lstStyle/>
                    <a:p>
                      <a:pPr lvl="0" algn="ctr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US" sz="4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lvl="0" algn="l" fontAlgn="b"/>
                      <a:r>
                        <a:rPr lang="en-US" sz="4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Cat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l" fontAlgn="b"/>
                      <a:r>
                        <a:rPr lang="en-US" sz="4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Siberian Husky: 40%</a:t>
                      </a:r>
                    </a:p>
                    <a:p>
                      <a:pPr lvl="0" algn="l" fontAlgn="b"/>
                      <a:r>
                        <a:rPr lang="en-US" sz="4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Seat Belt: 7.96%</a:t>
                      </a:r>
                    </a:p>
                    <a:p>
                      <a:pPr lvl="0" algn="l" fontAlgn="b"/>
                      <a:r>
                        <a:rPr lang="en-US" sz="4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Siamese Cat: 7.82%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l" fontAlgn="b"/>
                      <a:r>
                        <a:rPr lang="en-US" sz="4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Weasel: 12.55%</a:t>
                      </a:r>
                    </a:p>
                    <a:p>
                      <a:pPr lvl="0" algn="l" fontAlgn="b"/>
                      <a:r>
                        <a:rPr lang="en-US" sz="4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Siberian Husky: 10.84%</a:t>
                      </a:r>
                    </a:p>
                    <a:p>
                      <a:pPr lvl="0" algn="l" fontAlgn="b"/>
                      <a:r>
                        <a:rPr lang="en-US" sz="4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Siamese Cat: 8.74%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l" fontAlgn="b"/>
                      <a:r>
                        <a:rPr lang="en-US" sz="4400" dirty="0"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Cat: 98.99%,</a:t>
                      </a:r>
                    </a:p>
                    <a:p>
                      <a:pPr lvl="0" algn="l" fontAlgn="b"/>
                      <a:r>
                        <a:rPr lang="en-US" sz="4400" dirty="0"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Whiskers: 88.04% Flooring: 65.02%</a:t>
                      </a:r>
                      <a:endParaRPr lang="en-US" sz="4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085">
                <a:tc vMerge="1">
                  <a:txBody>
                    <a:bodyPr/>
                    <a:lstStyle/>
                    <a:p>
                      <a:pPr algn="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US" sz="4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algn="ctr" fontAlgn="b"/>
                      <a:endParaRPr lang="en-US" sz="4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algn="ctr" fontAlgn="b"/>
                      <a:endParaRPr lang="en-US" sz="4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algn="ctr" fontAlgn="b"/>
                      <a:endParaRPr lang="en-US" sz="4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algn="ctr" fontAlgn="b"/>
                      <a:endParaRPr lang="en-US" sz="4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380">
                <a:tc gridSpan="6">
                  <a:txBody>
                    <a:bodyPr/>
                    <a:lstStyle/>
                    <a:p>
                      <a:pPr lvl="0" algn="l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3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3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3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3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3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5DED0498-D186-0742-8485-0FDA51F336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34" y="19980887"/>
            <a:ext cx="18176008" cy="27671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8491</TotalTime>
  <Words>187</Words>
  <Application>Microsoft Macintosh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AppleColorEmoji</vt:lpstr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Brewster</dc:creator>
  <cp:lastModifiedBy>Skinner, Holt</cp:lastModifiedBy>
  <cp:revision>156</cp:revision>
  <cp:lastPrinted>2018-05-05T18:19:14Z</cp:lastPrinted>
  <dcterms:created xsi:type="dcterms:W3CDTF">2015-04-07T18:20:47Z</dcterms:created>
  <dcterms:modified xsi:type="dcterms:W3CDTF">2018-05-05T19:53:39Z</dcterms:modified>
</cp:coreProperties>
</file>