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29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7" d="100"/>
          <a:sy n="37" d="100"/>
        </p:scale>
        <p:origin x="2976" y="512"/>
      </p:cViewPr>
      <p:guideLst>
        <p:guide orient="horz" pos="8640"/>
        <p:guide pos="129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8521702"/>
            <a:ext cx="34975800" cy="588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5544800"/>
            <a:ext cx="28803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245350" y="6007102"/>
            <a:ext cx="41662350" cy="127952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0" y="6007102"/>
            <a:ext cx="124301250" cy="127952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9" y="17627602"/>
            <a:ext cx="34975800" cy="544830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9" y="11626854"/>
            <a:ext cx="34975800" cy="600074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83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5900" y="34988503"/>
            <a:ext cx="82981800" cy="98971100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140452"/>
            <a:ext cx="18180846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00" y="8699500"/>
            <a:ext cx="18180846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5" y="6140452"/>
            <a:ext cx="18187988" cy="255904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5" y="8699500"/>
            <a:ext cx="18187988" cy="1580515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3" y="1092200"/>
            <a:ext cx="13537409" cy="464820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26" y="1092202"/>
            <a:ext cx="23002875" cy="2341245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3" y="5740402"/>
            <a:ext cx="13537409" cy="1876425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296" y="19202400"/>
            <a:ext cx="24688800" cy="226695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296" y="2451100"/>
            <a:ext cx="24688800" cy="1645920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296" y="21469352"/>
            <a:ext cx="24688800" cy="321944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098552"/>
            <a:ext cx="37033200" cy="45720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6400803"/>
            <a:ext cx="37033200" cy="1810385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1846-4D87-4F31-A333-D6BE7DDC0D80}" type="datetimeFigureOut">
              <a:rPr lang="en-US" smtClean="0"/>
              <a:pPr/>
              <a:t>5/5/18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0" y="25425402"/>
            <a:ext cx="13030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0" y="25425402"/>
            <a:ext cx="9601200" cy="14605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DE96-6285-4267-B3EF-2245E9C99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97443"/>
            <a:ext cx="3909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Comparison of CNNs for Image Classification</a:t>
            </a:r>
          </a:p>
          <a:p>
            <a:pPr algn="ctr"/>
            <a:r>
              <a:rPr lang="en-US" sz="5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Holt Skinner</a:t>
            </a:r>
          </a:p>
          <a:p>
            <a:pPr algn="ctr"/>
            <a:r>
              <a:rPr lang="en-US" sz="480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University of Missouri – Computer Science 8780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6721" y="4251122"/>
            <a:ext cx="16184079" cy="7620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Summary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There are a multitude of different Neural Network options for image classification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For a simple problem, (Cats vs. Dogs) how does each method perform?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Dataset: Kaggle -Dogs &amp; Cats: Training - 8000 Images, Testing – 1000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3E81D-14B6-3449-924A-0DA5576D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43" y="5015648"/>
            <a:ext cx="20276057" cy="6855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19EC88-AC1B-3945-8040-8855E9392135}"/>
              </a:ext>
            </a:extLst>
          </p:cNvPr>
          <p:cNvSpPr txBox="1"/>
          <p:nvPr/>
        </p:nvSpPr>
        <p:spPr>
          <a:xfrm>
            <a:off x="1646721" y="12979961"/>
            <a:ext cx="16184079" cy="11682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74320" tIns="182880" bIns="365760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6000" b="1" dirty="0">
                <a:ea typeface="Amazon Ember" panose="020B0603020204020204" pitchFamily="34" charset="0"/>
                <a:cs typeface="Amazon Ember" panose="020B0603020204020204" pitchFamily="34" charset="0"/>
              </a:rPr>
              <a:t>Methodology</a:t>
            </a:r>
            <a:endParaRPr lang="en-US" sz="5400" dirty="0"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Built and trained a Sequential Convolutional Neural Network in </a:t>
            </a:r>
            <a:r>
              <a:rPr lang="en-US" sz="4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Keras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&amp; TensorFlow (Binary Classifier)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Train with Kaggle Dataset (18 Hours)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Loss: 2.07% Accuracy: 99.32%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Worked well on Dogs</a:t>
            </a:r>
            <a:r>
              <a:rPr lang="en-US" sz="4400">
                <a:ea typeface="Amazon Ember" panose="020B0603020204020204" pitchFamily="34" charset="0"/>
                <a:cs typeface="Amazon Ember" panose="020B0603020204020204" pitchFamily="34" charset="0"/>
              </a:rPr>
              <a:t>, didn’t 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work on Cats in Practice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Pretrained ResNet50 and </a:t>
            </a:r>
            <a:r>
              <a:rPr lang="en-US" sz="4400" dirty="0" err="1">
                <a:ea typeface="Amazon Ember" panose="020B0603020204020204" pitchFamily="34" charset="0"/>
                <a:cs typeface="Amazon Ember" panose="020B0603020204020204" pitchFamily="34" charset="0"/>
              </a:rPr>
              <a:t>MobileNet</a:t>
            </a: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 Models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ImageNet Dataset (Similar Classes)</a:t>
            </a:r>
          </a:p>
          <a:p>
            <a:pPr marL="571500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Google Cloud Vision API</a:t>
            </a:r>
          </a:p>
          <a:p>
            <a:pPr marL="2818272" lvl="1" indent="-571500">
              <a:lnSpc>
                <a:spcPct val="150000"/>
              </a:lnSpc>
              <a:buFont typeface="AppleColorEmoji" pitchFamily="2" charset="0"/>
              <a:buChar char="🧠"/>
            </a:pPr>
            <a:r>
              <a:rPr lang="en-US" sz="4400" dirty="0">
                <a:ea typeface="Amazon Ember" panose="020B0603020204020204" pitchFamily="34" charset="0"/>
                <a:cs typeface="Amazon Ember" panose="020B0603020204020204" pitchFamily="34" charset="0"/>
              </a:rPr>
              <a:t>Correctly Classified 100% of testing data (Before API limit was reached)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328B6F-3ED8-6C4F-AC64-AE56B2FA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5143" y="12626504"/>
            <a:ext cx="11027655" cy="8270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BC9367-B6A3-C146-A19D-BDA3E9432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091272" y="13968889"/>
            <a:ext cx="7911423" cy="593356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AB508D-CA7F-3B47-B463-ED64859AC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9773"/>
              </p:ext>
            </p:extLst>
          </p:nvPr>
        </p:nvGraphicFramePr>
        <p:xfrm>
          <a:off x="19042741" y="22250400"/>
          <a:ext cx="20553468" cy="337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8850">
                <a:tc>
                  <a:txBody>
                    <a:bodyPr/>
                    <a:lstStyle/>
                    <a:p>
                      <a:pPr lvl="0"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Homemade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ResNet50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 err="1">
                          <a:solidFill>
                            <a:schemeClr val="bg1"/>
                          </a:solidFill>
                          <a:latin typeface="Calibri"/>
                        </a:rPr>
                        <a:t>MobileNet</a:t>
                      </a:r>
                      <a:endParaRPr lang="en-US" sz="3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36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Google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7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320">
                <a:tc rowSpan="2">
                  <a:txBody>
                    <a:bodyPr/>
                    <a:lstStyle/>
                    <a:p>
                      <a:pPr lvl="0"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40%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Seat Belt: 7.96%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7.82%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Weasel: 12.55%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Siberian Husky: 10.84%</a:t>
                      </a:r>
                    </a:p>
                    <a:p>
                      <a:pPr lvl="0" algn="l" fontAlgn="b"/>
                      <a:r>
                        <a:rPr lang="en-US" sz="4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Siamese Cat: 8.74%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Cat: 98.99%,</a:t>
                      </a:r>
                    </a:p>
                    <a:p>
                      <a:pPr lvl="0" algn="l" fontAlgn="b"/>
                      <a:r>
                        <a:rPr lang="en-US" sz="4400" dirty="0"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Whiskers: 88.04% Flooring: 65.02%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85">
                <a:tc v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 fontAlgn="b"/>
                      <a:endParaRPr lang="en-US" sz="4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80">
                <a:tc gridSpan="6">
                  <a:txBody>
                    <a:bodyPr/>
                    <a:lstStyle/>
                    <a:p>
                      <a:pPr lvl="0"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3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8338</TotalTime>
  <Words>187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AppleColorEmoji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Brewster</dc:creator>
  <cp:lastModifiedBy>Skinner, Holt</cp:lastModifiedBy>
  <cp:revision>150</cp:revision>
  <dcterms:created xsi:type="dcterms:W3CDTF">2015-04-07T18:20:47Z</dcterms:created>
  <dcterms:modified xsi:type="dcterms:W3CDTF">2018-05-05T17:21:21Z</dcterms:modified>
</cp:coreProperties>
</file>