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-24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44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24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76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57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793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1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37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3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3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56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708C8-E21E-C044-A547-D8303EAE27A0}" type="datetimeFigureOut">
              <a:rPr lang="fr-FR" smtClean="0"/>
              <a:t>26/05/16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7D7B-41BA-7F42-B5AB-DFA2D2B2CE9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83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93442" y="336522"/>
            <a:ext cx="2149295" cy="1015663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accent6">
                    <a:lumMod val="75000"/>
                  </a:schemeClr>
                </a:solidFill>
              </a:rPr>
              <a:t>Data2012_2015.csv</a:t>
            </a:r>
          </a:p>
          <a:p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A file containing phenotyping information of every sample present in field in 2012 and 2015, for DS, DL and witnesses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Connecteur droit avec flèche 5"/>
          <p:cNvCxnSpPr>
            <a:stCxn id="4" idx="2"/>
            <a:endCxn id="7" idx="0"/>
          </p:cNvCxnSpPr>
          <p:nvPr/>
        </p:nvCxnSpPr>
        <p:spPr>
          <a:xfrm>
            <a:off x="4668090" y="1352185"/>
            <a:ext cx="0" cy="114926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93442" y="2501450"/>
            <a:ext cx="2149295" cy="1261884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accent6">
                    <a:lumMod val="75000"/>
                  </a:schemeClr>
                </a:solidFill>
              </a:rPr>
              <a:t>/DS/phenotype.csv</a:t>
            </a:r>
          </a:p>
          <a:p>
            <a:r>
              <a:rPr lang="hu-HU" sz="1600" dirty="0" smtClean="0">
                <a:solidFill>
                  <a:schemeClr val="accent6">
                    <a:lumMod val="75000"/>
                  </a:schemeClr>
                </a:solidFill>
              </a:rPr>
              <a:t>/DL/phenotype.csv</a:t>
            </a:r>
          </a:p>
          <a:p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2 files giving the clean phenotypes variables for DS and DL separately. Rough resistance, BLUPs and agronomical features are included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337364" y="2916948"/>
            <a:ext cx="2149295" cy="846386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solidFill>
                  <a:schemeClr val="accent6">
                    <a:lumMod val="75000"/>
                  </a:schemeClr>
                </a:solidFill>
              </a:rPr>
              <a:t>genetic_map.txt</a:t>
            </a:r>
            <a:endParaRPr lang="hu-HU" sz="16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The genetic map obtained with Carthagene. Also provided in supplementary material.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666272" y="2840004"/>
            <a:ext cx="2149295" cy="92333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l-PL" sz="1600" dirty="0" smtClean="0">
                <a:solidFill>
                  <a:schemeClr val="accent6">
                    <a:lumMod val="75000"/>
                  </a:schemeClr>
                </a:solidFill>
              </a:rPr>
              <a:t>DS/</a:t>
            </a:r>
            <a:r>
              <a:rPr lang="pl-PL" sz="1600" dirty="0" err="1" smtClean="0">
                <a:solidFill>
                  <a:schemeClr val="accent6">
                    <a:lumMod val="75000"/>
                  </a:schemeClr>
                </a:solidFill>
              </a:rPr>
              <a:t>genotypage.csv</a:t>
            </a:r>
            <a:r>
              <a:rPr lang="pl-PL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pl-PL" sz="1600" dirty="0" smtClean="0">
                <a:solidFill>
                  <a:schemeClr val="accent6">
                    <a:lumMod val="75000"/>
                  </a:schemeClr>
                </a:solidFill>
              </a:rPr>
              <a:t>DL/</a:t>
            </a:r>
            <a:r>
              <a:rPr lang="pl-PL" sz="1600" dirty="0" err="1" smtClean="0">
                <a:solidFill>
                  <a:schemeClr val="accent6">
                    <a:lumMod val="75000"/>
                  </a:schemeClr>
                </a:solidFill>
              </a:rPr>
              <a:t>genotypage.csv</a:t>
            </a:r>
            <a:endParaRPr lang="pl-PL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The genotyping matrix of both populations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4" name="Connecteur droit avec flèche 13"/>
          <p:cNvCxnSpPr>
            <a:endCxn id="25" idx="0"/>
          </p:cNvCxnSpPr>
          <p:nvPr/>
        </p:nvCxnSpPr>
        <p:spPr>
          <a:xfrm>
            <a:off x="4668090" y="4712707"/>
            <a:ext cx="0" cy="905772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>
            <a:stCxn id="12" idx="2"/>
          </p:cNvCxnSpPr>
          <p:nvPr/>
        </p:nvCxnSpPr>
        <p:spPr>
          <a:xfrm>
            <a:off x="1412012" y="3763334"/>
            <a:ext cx="3256078" cy="130142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>
            <a:stCxn id="7" idx="2"/>
          </p:cNvCxnSpPr>
          <p:nvPr/>
        </p:nvCxnSpPr>
        <p:spPr>
          <a:xfrm>
            <a:off x="4668090" y="3763334"/>
            <a:ext cx="0" cy="130142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>
            <a:stCxn id="13" idx="2"/>
          </p:cNvCxnSpPr>
          <p:nvPr/>
        </p:nvCxnSpPr>
        <p:spPr>
          <a:xfrm flipH="1">
            <a:off x="4668090" y="3763334"/>
            <a:ext cx="3072830" cy="1301422"/>
          </a:xfrm>
          <a:prstGeom prst="line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3360274" y="5618479"/>
            <a:ext cx="2615631" cy="923330"/>
          </a:xfrm>
          <a:prstGeom prst="rect">
            <a:avLst/>
          </a:prstGeom>
          <a:noFill/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u-HU" sz="1600" dirty="0" smtClean="0">
                <a:solidFill>
                  <a:schemeClr val="accent6">
                    <a:lumMod val="75000"/>
                  </a:schemeClr>
                </a:solidFill>
              </a:rPr>
              <a:t>/DS/</a:t>
            </a:r>
            <a:r>
              <a:rPr lang="hr-HR" sz="1600" dirty="0" smtClean="0">
                <a:solidFill>
                  <a:schemeClr val="accent6">
                    <a:lumMod val="75000"/>
                  </a:schemeClr>
                </a:solidFill>
              </a:rPr>
              <a:t>bilan_simple_marker</a:t>
            </a:r>
            <a:endParaRPr lang="hu-HU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u-HU" sz="1600" dirty="0" smtClean="0">
                <a:solidFill>
                  <a:schemeClr val="accent6">
                    <a:lumMod val="75000"/>
                  </a:schemeClr>
                </a:solidFill>
              </a:rPr>
              <a:t>/DS/</a:t>
            </a:r>
            <a:r>
              <a:rPr lang="hr-HR" sz="1600" dirty="0" smtClean="0">
                <a:solidFill>
                  <a:schemeClr val="accent6">
                    <a:lumMod val="75000"/>
                  </a:schemeClr>
                </a:solidFill>
              </a:rPr>
              <a:t>bilan_simple_marker</a:t>
            </a:r>
            <a:endParaRPr lang="hu-HU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hu-HU" sz="1100" dirty="0" smtClean="0">
                <a:solidFill>
                  <a:schemeClr val="bg1">
                    <a:lumMod val="50000"/>
                  </a:schemeClr>
                </a:solidFill>
              </a:rPr>
              <a:t>2 files giving the result of the QTL analysis: LOD, r2, additive effect...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5200844" y="1715175"/>
            <a:ext cx="25400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</a:rPr>
              <a:t>BLUP_and_heritabilities.Rmd</a:t>
            </a:r>
            <a:endParaRPr lang="en-US" sz="1400" b="1" dirty="0" smtClean="0">
              <a:solidFill>
                <a:srgbClr val="008000"/>
              </a:solidFill>
            </a:endParaRPr>
          </a:p>
          <a:p>
            <a:r>
              <a:rPr lang="hu-HU" sz="1200" dirty="0" smtClean="0">
                <a:solidFill>
                  <a:schemeClr val="bg1">
                    <a:lumMod val="50000"/>
                  </a:schemeClr>
                </a:solidFill>
              </a:rPr>
              <a:t>To calculte blup and heritabilities</a:t>
            </a:r>
            <a:endParaRPr lang="fr-FR" sz="1200" b="1" dirty="0">
              <a:solidFill>
                <a:srgbClr val="008000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233409" y="5074765"/>
            <a:ext cx="25400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</a:rPr>
              <a:t>QTL_detection.Rmd</a:t>
            </a:r>
            <a:endParaRPr lang="en-US" sz="1400" b="1" dirty="0" smtClean="0">
              <a:solidFill>
                <a:srgbClr val="008000"/>
              </a:solidFill>
            </a:endParaRPr>
          </a:p>
          <a:p>
            <a:r>
              <a:rPr lang="hu-HU" sz="1200" dirty="0" smtClean="0">
                <a:solidFill>
                  <a:schemeClr val="bg1">
                    <a:lumMod val="50000"/>
                  </a:schemeClr>
                </a:solidFill>
              </a:rPr>
              <a:t>To perform QTL analysis with QTL Rel</a:t>
            </a:r>
            <a:endParaRPr lang="fr-FR" sz="1200" b="1" dirty="0">
              <a:solidFill>
                <a:srgbClr val="008000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511044" y="5639584"/>
            <a:ext cx="22469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solidFill>
                  <a:srgbClr val="008000"/>
                </a:solidFill>
              </a:rPr>
              <a:t>Figures_and_Tables.Rmd</a:t>
            </a:r>
            <a:endParaRPr lang="en-US" sz="1400" b="1" dirty="0" smtClean="0">
              <a:solidFill>
                <a:srgbClr val="008000"/>
              </a:solidFill>
            </a:endParaRPr>
          </a:p>
          <a:p>
            <a:r>
              <a:rPr lang="hu-HU" sz="1200" dirty="0" smtClean="0">
                <a:solidFill>
                  <a:schemeClr val="bg1">
                    <a:lumMod val="50000"/>
                  </a:schemeClr>
                </a:solidFill>
              </a:rPr>
              <a:t>To build figures and table of the paper and calculate every resuls presented</a:t>
            </a:r>
            <a:endParaRPr lang="fr-FR" sz="1200" b="1" dirty="0">
              <a:solidFill>
                <a:srgbClr val="008000"/>
              </a:solidFill>
            </a:endParaRPr>
          </a:p>
        </p:txBody>
      </p:sp>
      <p:cxnSp>
        <p:nvCxnSpPr>
          <p:cNvPr id="35" name="Connecteur droit 34"/>
          <p:cNvCxnSpPr/>
          <p:nvPr/>
        </p:nvCxnSpPr>
        <p:spPr>
          <a:xfrm>
            <a:off x="4691518" y="1994300"/>
            <a:ext cx="50932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4691518" y="5310977"/>
            <a:ext cx="50932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779745" y="6103855"/>
            <a:ext cx="509326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902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136</Words>
  <Application>Microsoft Macintosh PowerPoint</Application>
  <PresentationFormat>Présentation à l'écran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Holtz Yan</dc:creator>
  <cp:lastModifiedBy>Holtz Yan</cp:lastModifiedBy>
  <cp:revision>3</cp:revision>
  <dcterms:created xsi:type="dcterms:W3CDTF">2016-05-26T16:17:59Z</dcterms:created>
  <dcterms:modified xsi:type="dcterms:W3CDTF">2016-05-26T16:38:15Z</dcterms:modified>
</cp:coreProperties>
</file>