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0799763" cy="1079976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B7BA"/>
    <a:srgbClr val="FFFFFF"/>
    <a:srgbClr val="D1EB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 snapToObjects="1">
      <p:cViewPr>
        <p:scale>
          <a:sx n="65" d="100"/>
          <a:sy n="65" d="100"/>
        </p:scale>
        <p:origin x="2272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C01167-9CA8-1B4F-B837-DFF0EF020749}" type="datetimeFigureOut">
              <a:rPr lang="en-US" smtClean="0"/>
              <a:t>11/7/18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21EB85-2739-DE48-9FEA-C24E5E550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00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6FCEB-AE56-AC4A-9191-85344CFE930F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198E-761A-1940-83DA-E41282F35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6FCEB-AE56-AC4A-9191-85344CFE930F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198E-761A-1940-83DA-E41282F35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6FCEB-AE56-AC4A-9191-85344CFE930F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198E-761A-1940-83DA-E41282F35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6FCEB-AE56-AC4A-9191-85344CFE930F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198E-761A-1940-83DA-E41282F35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6FCEB-AE56-AC4A-9191-85344CFE930F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198E-761A-1940-83DA-E41282F35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6FCEB-AE56-AC4A-9191-85344CFE930F}" type="datetimeFigureOut">
              <a:rPr lang="en-US" smtClean="0"/>
              <a:t>11/7/18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198E-761A-1940-83DA-E41282F35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6FCEB-AE56-AC4A-9191-85344CFE930F}" type="datetimeFigureOut">
              <a:rPr lang="en-US" smtClean="0"/>
              <a:t>11/7/18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198E-761A-1940-83DA-E41282F35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6FCEB-AE56-AC4A-9191-85344CFE930F}" type="datetimeFigureOut">
              <a:rPr lang="en-US" smtClean="0"/>
              <a:t>11/7/18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198E-761A-1940-83DA-E41282F35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6FCEB-AE56-AC4A-9191-85344CFE930F}" type="datetimeFigureOut">
              <a:rPr lang="en-US" smtClean="0"/>
              <a:t>11/7/18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198E-761A-1940-83DA-E41282F35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6FCEB-AE56-AC4A-9191-85344CFE930F}" type="datetimeFigureOut">
              <a:rPr lang="en-US" smtClean="0"/>
              <a:t>11/7/18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198E-761A-1940-83DA-E41282F35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6FCEB-AE56-AC4A-9191-85344CFE930F}" type="datetimeFigureOut">
              <a:rPr lang="en-US" smtClean="0"/>
              <a:t>11/7/18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A198E-761A-1940-83DA-E41282F35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6FCEB-AE56-AC4A-9191-85344CFE930F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A198E-761A-1940-83DA-E41282F35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4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xagon 5"/>
          <p:cNvSpPr/>
          <p:nvPr/>
        </p:nvSpPr>
        <p:spPr>
          <a:xfrm rot="5400000">
            <a:off x="0" y="0"/>
            <a:ext cx="10799763" cy="10799763"/>
          </a:xfrm>
          <a:prstGeom prst="hexagon">
            <a:avLst/>
          </a:prstGeom>
          <a:solidFill>
            <a:srgbClr val="D1EB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48568" y="3845609"/>
            <a:ext cx="6102626" cy="3108543"/>
          </a:xfrm>
          <a:prstGeom prst="rect">
            <a:avLst/>
          </a:prstGeom>
          <a:noFill/>
          <a:ln w="98425">
            <a:solidFill>
              <a:srgbClr val="65B7BA"/>
            </a:solidFill>
          </a:ln>
        </p:spPr>
        <p:txBody>
          <a:bodyPr wrap="square" rtlCol="0">
            <a:spAutoFit/>
          </a:bodyPr>
          <a:lstStyle/>
          <a:p>
            <a:r>
              <a:rPr lang="en-US" sz="19600" dirty="0" smtClean="0">
                <a:solidFill>
                  <a:schemeClr val="bg1"/>
                </a:solidFill>
              </a:rPr>
              <a:t> 1 </a:t>
            </a:r>
            <a:r>
              <a:rPr lang="en-US" sz="19600" dirty="0" smtClean="0">
                <a:solidFill>
                  <a:srgbClr val="65B7BA"/>
                </a:solidFill>
              </a:rPr>
              <a:t>+</a:t>
            </a:r>
            <a:r>
              <a:rPr lang="en-US" sz="19600" dirty="0" smtClean="0">
                <a:solidFill>
                  <a:schemeClr val="bg1"/>
                </a:solidFill>
              </a:rPr>
              <a:t> 1</a:t>
            </a:r>
            <a:endParaRPr lang="en-US" sz="19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583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xagon 5"/>
          <p:cNvSpPr/>
          <p:nvPr/>
        </p:nvSpPr>
        <p:spPr>
          <a:xfrm rot="5400000">
            <a:off x="0" y="0"/>
            <a:ext cx="10799763" cy="10799763"/>
          </a:xfrm>
          <a:prstGeom prst="hexagon">
            <a:avLst/>
          </a:prstGeom>
          <a:solidFill>
            <a:srgbClr val="D1EB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riangle 1"/>
          <p:cNvSpPr/>
          <p:nvPr/>
        </p:nvSpPr>
        <p:spPr>
          <a:xfrm>
            <a:off x="1470991" y="2696438"/>
            <a:ext cx="3220278" cy="2743200"/>
          </a:xfrm>
          <a:prstGeom prst="triangle">
            <a:avLst/>
          </a:prstGeom>
          <a:solidFill>
            <a:srgbClr val="FFFFFF"/>
          </a:solidFill>
          <a:ln w="187325">
            <a:solidFill>
              <a:srgbClr val="65B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4691269" y="6549603"/>
            <a:ext cx="2126973" cy="2119968"/>
          </a:xfrm>
          <a:prstGeom prst="ellipse">
            <a:avLst/>
          </a:prstGeom>
          <a:solidFill>
            <a:srgbClr val="FFFFFF"/>
          </a:solidFill>
          <a:ln w="187325">
            <a:solidFill>
              <a:srgbClr val="65B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Block Arc 4"/>
          <p:cNvSpPr/>
          <p:nvPr/>
        </p:nvSpPr>
        <p:spPr>
          <a:xfrm rot="2604047">
            <a:off x="4820874" y="2658436"/>
            <a:ext cx="4293705" cy="4026553"/>
          </a:xfrm>
          <a:prstGeom prst="blockArc">
            <a:avLst/>
          </a:prstGeom>
          <a:solidFill>
            <a:srgbClr val="FFFFFF"/>
          </a:solidFill>
          <a:ln w="187325">
            <a:solidFill>
              <a:srgbClr val="65B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374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197</TotalTime>
  <Words>4</Words>
  <Application>Microsoft Macintosh PowerPoint</Application>
  <PresentationFormat>Custom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2018-10-19T06:13:53Z</dcterms:created>
  <dcterms:modified xsi:type="dcterms:W3CDTF">2018-11-07T00:27:34Z</dcterms:modified>
</cp:coreProperties>
</file>