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notesMasterIdLst>
    <p:notesMasterId r:id="rId5"/>
  </p:notesMasterIdLst>
  <p:sldIdLst>
    <p:sldId id="258" r:id="rId2"/>
    <p:sldId id="259" r:id="rId3"/>
    <p:sldId id="260" r:id="rId4"/>
  </p:sldIdLst>
  <p:sldSz cx="3600450" cy="3600450"/>
  <p:notesSz cx="6858000" cy="9144000"/>
  <p:defaultTextStyle>
    <a:defPPr>
      <a:defRPr lang="fr-FR"/>
    </a:defPPr>
    <a:lvl1pPr marL="0" algn="l" defTabSz="152335" rtl="0" eaLnBrk="1" latinLnBrk="0" hangingPunct="1">
      <a:defRPr sz="300" kern="1200">
        <a:solidFill>
          <a:schemeClr val="tx1"/>
        </a:solidFill>
        <a:latin typeface="+mn-lt"/>
        <a:ea typeface="+mn-ea"/>
        <a:cs typeface="+mn-cs"/>
      </a:defRPr>
    </a:lvl1pPr>
    <a:lvl2pPr marL="76167" algn="l" defTabSz="152335" rtl="0" eaLnBrk="1" latinLnBrk="0" hangingPunct="1">
      <a:defRPr sz="300" kern="1200">
        <a:solidFill>
          <a:schemeClr val="tx1"/>
        </a:solidFill>
        <a:latin typeface="+mn-lt"/>
        <a:ea typeface="+mn-ea"/>
        <a:cs typeface="+mn-cs"/>
      </a:defRPr>
    </a:lvl2pPr>
    <a:lvl3pPr marL="152335" algn="l" defTabSz="152335" rtl="0" eaLnBrk="1" latinLnBrk="0" hangingPunct="1">
      <a:defRPr sz="300" kern="1200">
        <a:solidFill>
          <a:schemeClr val="tx1"/>
        </a:solidFill>
        <a:latin typeface="+mn-lt"/>
        <a:ea typeface="+mn-ea"/>
        <a:cs typeface="+mn-cs"/>
      </a:defRPr>
    </a:lvl3pPr>
    <a:lvl4pPr marL="228501" algn="l" defTabSz="152335" rtl="0" eaLnBrk="1" latinLnBrk="0" hangingPunct="1">
      <a:defRPr sz="300" kern="1200">
        <a:solidFill>
          <a:schemeClr val="tx1"/>
        </a:solidFill>
        <a:latin typeface="+mn-lt"/>
        <a:ea typeface="+mn-ea"/>
        <a:cs typeface="+mn-cs"/>
      </a:defRPr>
    </a:lvl4pPr>
    <a:lvl5pPr marL="304668" algn="l" defTabSz="152335" rtl="0" eaLnBrk="1" latinLnBrk="0" hangingPunct="1">
      <a:defRPr sz="300" kern="1200">
        <a:solidFill>
          <a:schemeClr val="tx1"/>
        </a:solidFill>
        <a:latin typeface="+mn-lt"/>
        <a:ea typeface="+mn-ea"/>
        <a:cs typeface="+mn-cs"/>
      </a:defRPr>
    </a:lvl5pPr>
    <a:lvl6pPr marL="380835" algn="l" defTabSz="152335" rtl="0" eaLnBrk="1" latinLnBrk="0" hangingPunct="1">
      <a:defRPr sz="300" kern="1200">
        <a:solidFill>
          <a:schemeClr val="tx1"/>
        </a:solidFill>
        <a:latin typeface="+mn-lt"/>
        <a:ea typeface="+mn-ea"/>
        <a:cs typeface="+mn-cs"/>
      </a:defRPr>
    </a:lvl6pPr>
    <a:lvl7pPr marL="457002" algn="l" defTabSz="152335" rtl="0" eaLnBrk="1" latinLnBrk="0" hangingPunct="1">
      <a:defRPr sz="300" kern="1200">
        <a:solidFill>
          <a:schemeClr val="tx1"/>
        </a:solidFill>
        <a:latin typeface="+mn-lt"/>
        <a:ea typeface="+mn-ea"/>
        <a:cs typeface="+mn-cs"/>
      </a:defRPr>
    </a:lvl7pPr>
    <a:lvl8pPr marL="533169" algn="l" defTabSz="152335" rtl="0" eaLnBrk="1" latinLnBrk="0" hangingPunct="1">
      <a:defRPr sz="300" kern="1200">
        <a:solidFill>
          <a:schemeClr val="tx1"/>
        </a:solidFill>
        <a:latin typeface="+mn-lt"/>
        <a:ea typeface="+mn-ea"/>
        <a:cs typeface="+mn-cs"/>
      </a:defRPr>
    </a:lvl8pPr>
    <a:lvl9pPr marL="609336" algn="l" defTabSz="152335" rtl="0" eaLnBrk="1" latinLnBrk="0" hangingPunct="1">
      <a:defRPr sz="3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2A5D1"/>
    <a:srgbClr val="659AD1"/>
    <a:srgbClr val="B35800"/>
    <a:srgbClr val="DD6D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805"/>
    <p:restoredTop sz="94649"/>
  </p:normalViewPr>
  <p:slideViewPr>
    <p:cSldViewPr snapToGrid="0" snapToObjects="1">
      <p:cViewPr>
        <p:scale>
          <a:sx n="225" d="100"/>
          <a:sy n="225" d="100"/>
        </p:scale>
        <p:origin x="2816" y="6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DD734A-5820-394E-BF9C-35FE08804856}" type="datetimeFigureOut">
              <a:rPr lang="en-US" smtClean="0"/>
              <a:t>10/15/18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3E970E-0FD6-E247-8ED4-243F1ADD5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758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0034" y="589241"/>
            <a:ext cx="3060383" cy="1253490"/>
          </a:xfrm>
        </p:spPr>
        <p:txBody>
          <a:bodyPr anchor="b"/>
          <a:lstStyle>
            <a:lvl1pPr algn="ctr">
              <a:defRPr sz="236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0056" y="1891070"/>
            <a:ext cx="2700338" cy="869275"/>
          </a:xfrm>
        </p:spPr>
        <p:txBody>
          <a:bodyPr/>
          <a:lstStyle>
            <a:lvl1pPr marL="0" indent="0" algn="ctr">
              <a:buNone/>
              <a:defRPr sz="945"/>
            </a:lvl1pPr>
            <a:lvl2pPr marL="180045" indent="0" algn="ctr">
              <a:buNone/>
              <a:defRPr sz="788"/>
            </a:lvl2pPr>
            <a:lvl3pPr marL="360091" indent="0" algn="ctr">
              <a:buNone/>
              <a:defRPr sz="709"/>
            </a:lvl3pPr>
            <a:lvl4pPr marL="540136" indent="0" algn="ctr">
              <a:buNone/>
              <a:defRPr sz="630"/>
            </a:lvl4pPr>
            <a:lvl5pPr marL="720181" indent="0" algn="ctr">
              <a:buNone/>
              <a:defRPr sz="630"/>
            </a:lvl5pPr>
            <a:lvl6pPr marL="900227" indent="0" algn="ctr">
              <a:buNone/>
              <a:defRPr sz="630"/>
            </a:lvl6pPr>
            <a:lvl7pPr marL="1080272" indent="0" algn="ctr">
              <a:buNone/>
              <a:defRPr sz="630"/>
            </a:lvl7pPr>
            <a:lvl8pPr marL="1260318" indent="0" algn="ctr">
              <a:buNone/>
              <a:defRPr sz="630"/>
            </a:lvl8pPr>
            <a:lvl9pPr marL="1440363" indent="0" algn="ctr">
              <a:buNone/>
              <a:defRPr sz="63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DAD7D-3155-1647-8766-B658FAE358B4}" type="datetimeFigureOut">
              <a:rPr lang="fr-FR" smtClean="0"/>
              <a:t>15/10/2018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066B6-6961-1D47-9E41-6EA192E31348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DAD7D-3155-1647-8766-B658FAE358B4}" type="datetimeFigureOut">
              <a:rPr lang="fr-FR" smtClean="0"/>
              <a:t>15/10/2018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066B6-6961-1D47-9E41-6EA192E31348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76572" y="191691"/>
            <a:ext cx="776347" cy="305121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7531" y="191691"/>
            <a:ext cx="2284035" cy="305121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DAD7D-3155-1647-8766-B658FAE358B4}" type="datetimeFigureOut">
              <a:rPr lang="fr-FR" smtClean="0"/>
              <a:t>15/10/2018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066B6-6961-1D47-9E41-6EA192E31348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DAD7D-3155-1647-8766-B658FAE358B4}" type="datetimeFigureOut">
              <a:rPr lang="fr-FR" smtClean="0"/>
              <a:t>15/10/2018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066B6-6961-1D47-9E41-6EA192E31348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656" y="897613"/>
            <a:ext cx="3105388" cy="1497687"/>
          </a:xfrm>
        </p:spPr>
        <p:txBody>
          <a:bodyPr anchor="b"/>
          <a:lstStyle>
            <a:lvl1pPr>
              <a:defRPr sz="236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656" y="2409469"/>
            <a:ext cx="3105388" cy="787598"/>
          </a:xfrm>
        </p:spPr>
        <p:txBody>
          <a:bodyPr/>
          <a:lstStyle>
            <a:lvl1pPr marL="0" indent="0">
              <a:buNone/>
              <a:defRPr sz="945">
                <a:solidFill>
                  <a:schemeClr val="tx1"/>
                </a:solidFill>
              </a:defRPr>
            </a:lvl1pPr>
            <a:lvl2pPr marL="18004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2pPr>
            <a:lvl3pPr marL="360091" indent="0">
              <a:buNone/>
              <a:defRPr sz="709">
                <a:solidFill>
                  <a:schemeClr val="tx1">
                    <a:tint val="75000"/>
                  </a:schemeClr>
                </a:solidFill>
              </a:defRPr>
            </a:lvl3pPr>
            <a:lvl4pPr marL="540136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4pPr>
            <a:lvl5pPr marL="720181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5pPr>
            <a:lvl6pPr marL="900227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6pPr>
            <a:lvl7pPr marL="1080272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7pPr>
            <a:lvl8pPr marL="1260318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8pPr>
            <a:lvl9pPr marL="1440363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DAD7D-3155-1647-8766-B658FAE358B4}" type="datetimeFigureOut">
              <a:rPr lang="fr-FR" smtClean="0"/>
              <a:t>15/10/2018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066B6-6961-1D47-9E41-6EA192E31348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7531" y="958453"/>
            <a:ext cx="1530191" cy="228445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2728" y="958453"/>
            <a:ext cx="1530191" cy="228445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DAD7D-3155-1647-8766-B658FAE358B4}" type="datetimeFigureOut">
              <a:rPr lang="fr-FR" smtClean="0"/>
              <a:t>15/10/2018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066B6-6961-1D47-9E41-6EA192E31348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191691"/>
            <a:ext cx="3105388" cy="6959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8000" y="882610"/>
            <a:ext cx="1523159" cy="432554"/>
          </a:xfrm>
        </p:spPr>
        <p:txBody>
          <a:bodyPr anchor="b"/>
          <a:lstStyle>
            <a:lvl1pPr marL="0" indent="0">
              <a:buNone/>
              <a:defRPr sz="945" b="1"/>
            </a:lvl1pPr>
            <a:lvl2pPr marL="180045" indent="0">
              <a:buNone/>
              <a:defRPr sz="788" b="1"/>
            </a:lvl2pPr>
            <a:lvl3pPr marL="360091" indent="0">
              <a:buNone/>
              <a:defRPr sz="709" b="1"/>
            </a:lvl3pPr>
            <a:lvl4pPr marL="540136" indent="0">
              <a:buNone/>
              <a:defRPr sz="630" b="1"/>
            </a:lvl4pPr>
            <a:lvl5pPr marL="720181" indent="0">
              <a:buNone/>
              <a:defRPr sz="630" b="1"/>
            </a:lvl5pPr>
            <a:lvl6pPr marL="900227" indent="0">
              <a:buNone/>
              <a:defRPr sz="630" b="1"/>
            </a:lvl6pPr>
            <a:lvl7pPr marL="1080272" indent="0">
              <a:buNone/>
              <a:defRPr sz="630" b="1"/>
            </a:lvl7pPr>
            <a:lvl8pPr marL="1260318" indent="0">
              <a:buNone/>
              <a:defRPr sz="630" b="1"/>
            </a:lvl8pPr>
            <a:lvl9pPr marL="1440363" indent="0">
              <a:buNone/>
              <a:defRPr sz="63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8000" y="1315164"/>
            <a:ext cx="1523159" cy="193440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2728" y="882610"/>
            <a:ext cx="1530660" cy="432554"/>
          </a:xfrm>
        </p:spPr>
        <p:txBody>
          <a:bodyPr anchor="b"/>
          <a:lstStyle>
            <a:lvl1pPr marL="0" indent="0">
              <a:buNone/>
              <a:defRPr sz="945" b="1"/>
            </a:lvl1pPr>
            <a:lvl2pPr marL="180045" indent="0">
              <a:buNone/>
              <a:defRPr sz="788" b="1"/>
            </a:lvl2pPr>
            <a:lvl3pPr marL="360091" indent="0">
              <a:buNone/>
              <a:defRPr sz="709" b="1"/>
            </a:lvl3pPr>
            <a:lvl4pPr marL="540136" indent="0">
              <a:buNone/>
              <a:defRPr sz="630" b="1"/>
            </a:lvl4pPr>
            <a:lvl5pPr marL="720181" indent="0">
              <a:buNone/>
              <a:defRPr sz="630" b="1"/>
            </a:lvl5pPr>
            <a:lvl6pPr marL="900227" indent="0">
              <a:buNone/>
              <a:defRPr sz="630" b="1"/>
            </a:lvl6pPr>
            <a:lvl7pPr marL="1080272" indent="0">
              <a:buNone/>
              <a:defRPr sz="630" b="1"/>
            </a:lvl7pPr>
            <a:lvl8pPr marL="1260318" indent="0">
              <a:buNone/>
              <a:defRPr sz="630" b="1"/>
            </a:lvl8pPr>
            <a:lvl9pPr marL="1440363" indent="0">
              <a:buNone/>
              <a:defRPr sz="63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2728" y="1315164"/>
            <a:ext cx="1530660" cy="193440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DAD7D-3155-1647-8766-B658FAE358B4}" type="datetimeFigureOut">
              <a:rPr lang="fr-FR" smtClean="0"/>
              <a:t>15/10/2018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066B6-6961-1D47-9E41-6EA192E31348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DAD7D-3155-1647-8766-B658FAE358B4}" type="datetimeFigureOut">
              <a:rPr lang="fr-FR" smtClean="0"/>
              <a:t>15/10/2018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066B6-6961-1D47-9E41-6EA192E31348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DAD7D-3155-1647-8766-B658FAE358B4}" type="datetimeFigureOut">
              <a:rPr lang="fr-FR" smtClean="0"/>
              <a:t>15/10/2018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066B6-6961-1D47-9E41-6EA192E31348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240030"/>
            <a:ext cx="1161239" cy="840105"/>
          </a:xfrm>
        </p:spPr>
        <p:txBody>
          <a:bodyPr anchor="b"/>
          <a:lstStyle>
            <a:lvl1pPr>
              <a:defRPr sz="12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0660" y="518399"/>
            <a:ext cx="1822728" cy="2558653"/>
          </a:xfrm>
        </p:spPr>
        <p:txBody>
          <a:bodyPr/>
          <a:lstStyle>
            <a:lvl1pPr>
              <a:defRPr sz="1260"/>
            </a:lvl1pPr>
            <a:lvl2pPr>
              <a:defRPr sz="1103"/>
            </a:lvl2pPr>
            <a:lvl3pPr>
              <a:defRPr sz="945"/>
            </a:lvl3pPr>
            <a:lvl4pPr>
              <a:defRPr sz="788"/>
            </a:lvl4pPr>
            <a:lvl5pPr>
              <a:defRPr sz="788"/>
            </a:lvl5pPr>
            <a:lvl6pPr>
              <a:defRPr sz="788"/>
            </a:lvl6pPr>
            <a:lvl7pPr>
              <a:defRPr sz="788"/>
            </a:lvl7pPr>
            <a:lvl8pPr>
              <a:defRPr sz="788"/>
            </a:lvl8pPr>
            <a:lvl9pPr>
              <a:defRPr sz="788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8000" y="1080135"/>
            <a:ext cx="1161239" cy="2001084"/>
          </a:xfrm>
        </p:spPr>
        <p:txBody>
          <a:bodyPr/>
          <a:lstStyle>
            <a:lvl1pPr marL="0" indent="0">
              <a:buNone/>
              <a:defRPr sz="630"/>
            </a:lvl1pPr>
            <a:lvl2pPr marL="180045" indent="0">
              <a:buNone/>
              <a:defRPr sz="551"/>
            </a:lvl2pPr>
            <a:lvl3pPr marL="360091" indent="0">
              <a:buNone/>
              <a:defRPr sz="473"/>
            </a:lvl3pPr>
            <a:lvl4pPr marL="540136" indent="0">
              <a:buNone/>
              <a:defRPr sz="394"/>
            </a:lvl4pPr>
            <a:lvl5pPr marL="720181" indent="0">
              <a:buNone/>
              <a:defRPr sz="394"/>
            </a:lvl5pPr>
            <a:lvl6pPr marL="900227" indent="0">
              <a:buNone/>
              <a:defRPr sz="394"/>
            </a:lvl6pPr>
            <a:lvl7pPr marL="1080272" indent="0">
              <a:buNone/>
              <a:defRPr sz="394"/>
            </a:lvl7pPr>
            <a:lvl8pPr marL="1260318" indent="0">
              <a:buNone/>
              <a:defRPr sz="394"/>
            </a:lvl8pPr>
            <a:lvl9pPr marL="1440363" indent="0">
              <a:buNone/>
              <a:defRPr sz="394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DAD7D-3155-1647-8766-B658FAE358B4}" type="datetimeFigureOut">
              <a:rPr lang="fr-FR" smtClean="0"/>
              <a:t>15/10/2018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066B6-6961-1D47-9E41-6EA192E31348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240030"/>
            <a:ext cx="1161239" cy="840105"/>
          </a:xfrm>
        </p:spPr>
        <p:txBody>
          <a:bodyPr anchor="b"/>
          <a:lstStyle>
            <a:lvl1pPr>
              <a:defRPr sz="12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30660" y="518399"/>
            <a:ext cx="1822728" cy="2558653"/>
          </a:xfrm>
        </p:spPr>
        <p:txBody>
          <a:bodyPr anchor="t"/>
          <a:lstStyle>
            <a:lvl1pPr marL="0" indent="0">
              <a:buNone/>
              <a:defRPr sz="1260"/>
            </a:lvl1pPr>
            <a:lvl2pPr marL="180045" indent="0">
              <a:buNone/>
              <a:defRPr sz="1103"/>
            </a:lvl2pPr>
            <a:lvl3pPr marL="360091" indent="0">
              <a:buNone/>
              <a:defRPr sz="945"/>
            </a:lvl3pPr>
            <a:lvl4pPr marL="540136" indent="0">
              <a:buNone/>
              <a:defRPr sz="788"/>
            </a:lvl4pPr>
            <a:lvl5pPr marL="720181" indent="0">
              <a:buNone/>
              <a:defRPr sz="788"/>
            </a:lvl5pPr>
            <a:lvl6pPr marL="900227" indent="0">
              <a:buNone/>
              <a:defRPr sz="788"/>
            </a:lvl6pPr>
            <a:lvl7pPr marL="1080272" indent="0">
              <a:buNone/>
              <a:defRPr sz="788"/>
            </a:lvl7pPr>
            <a:lvl8pPr marL="1260318" indent="0">
              <a:buNone/>
              <a:defRPr sz="788"/>
            </a:lvl8pPr>
            <a:lvl9pPr marL="1440363" indent="0">
              <a:buNone/>
              <a:defRPr sz="788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8000" y="1080135"/>
            <a:ext cx="1161239" cy="2001084"/>
          </a:xfrm>
        </p:spPr>
        <p:txBody>
          <a:bodyPr/>
          <a:lstStyle>
            <a:lvl1pPr marL="0" indent="0">
              <a:buNone/>
              <a:defRPr sz="630"/>
            </a:lvl1pPr>
            <a:lvl2pPr marL="180045" indent="0">
              <a:buNone/>
              <a:defRPr sz="551"/>
            </a:lvl2pPr>
            <a:lvl3pPr marL="360091" indent="0">
              <a:buNone/>
              <a:defRPr sz="473"/>
            </a:lvl3pPr>
            <a:lvl4pPr marL="540136" indent="0">
              <a:buNone/>
              <a:defRPr sz="394"/>
            </a:lvl4pPr>
            <a:lvl5pPr marL="720181" indent="0">
              <a:buNone/>
              <a:defRPr sz="394"/>
            </a:lvl5pPr>
            <a:lvl6pPr marL="900227" indent="0">
              <a:buNone/>
              <a:defRPr sz="394"/>
            </a:lvl6pPr>
            <a:lvl7pPr marL="1080272" indent="0">
              <a:buNone/>
              <a:defRPr sz="394"/>
            </a:lvl7pPr>
            <a:lvl8pPr marL="1260318" indent="0">
              <a:buNone/>
              <a:defRPr sz="394"/>
            </a:lvl8pPr>
            <a:lvl9pPr marL="1440363" indent="0">
              <a:buNone/>
              <a:defRPr sz="394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DAD7D-3155-1647-8766-B658FAE358B4}" type="datetimeFigureOut">
              <a:rPr lang="fr-FR" smtClean="0"/>
              <a:t>15/10/2018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066B6-6961-1D47-9E41-6EA192E31348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7531" y="191691"/>
            <a:ext cx="3105388" cy="695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531" y="958453"/>
            <a:ext cx="3105388" cy="22844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7531" y="3337084"/>
            <a:ext cx="810101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7DAD7D-3155-1647-8766-B658FAE358B4}" type="datetimeFigureOut">
              <a:rPr lang="fr-FR" smtClean="0"/>
              <a:t>15/10/2018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92649" y="3337084"/>
            <a:ext cx="1215152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42818" y="3337084"/>
            <a:ext cx="810101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2066B6-6961-1D47-9E41-6EA192E3134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5020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360091" rtl="0" eaLnBrk="1" latinLnBrk="0" hangingPunct="1">
        <a:lnSpc>
          <a:spcPct val="90000"/>
        </a:lnSpc>
        <a:spcBef>
          <a:spcPct val="0"/>
        </a:spcBef>
        <a:buNone/>
        <a:defRPr sz="17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0023" indent="-90023" algn="l" defTabSz="360091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103" kern="1200">
          <a:solidFill>
            <a:schemeClr val="tx1"/>
          </a:solidFill>
          <a:latin typeface="+mn-lt"/>
          <a:ea typeface="+mn-ea"/>
          <a:cs typeface="+mn-cs"/>
        </a:defRPr>
      </a:lvl1pPr>
      <a:lvl2pPr marL="270068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2pPr>
      <a:lvl3pPr marL="450113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88" kern="1200">
          <a:solidFill>
            <a:schemeClr val="tx1"/>
          </a:solidFill>
          <a:latin typeface="+mn-lt"/>
          <a:ea typeface="+mn-ea"/>
          <a:cs typeface="+mn-cs"/>
        </a:defRPr>
      </a:lvl3pPr>
      <a:lvl4pPr marL="630159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4pPr>
      <a:lvl5pPr marL="810204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5pPr>
      <a:lvl6pPr marL="990249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6pPr>
      <a:lvl7pPr marL="1170295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7pPr>
      <a:lvl8pPr marL="1350340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8pPr>
      <a:lvl9pPr marL="1530386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1pPr>
      <a:lvl2pPr marL="180045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2pPr>
      <a:lvl3pPr marL="360091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3pPr>
      <a:lvl4pPr marL="540136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4pPr>
      <a:lvl5pPr marL="720181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5pPr>
      <a:lvl6pPr marL="900227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6pPr>
      <a:lvl7pPr marL="1080272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7pPr>
      <a:lvl8pPr marL="1260318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8pPr>
      <a:lvl9pPr marL="1440363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90312" y="84668"/>
            <a:ext cx="3422525" cy="3422526"/>
            <a:chOff x="24846" y="44726"/>
            <a:chExt cx="3555723" cy="3535844"/>
          </a:xfrm>
        </p:grpSpPr>
        <p:sp>
          <p:nvSpPr>
            <p:cNvPr id="73" name="Ellipse 72"/>
            <p:cNvSpPr/>
            <p:nvPr/>
          </p:nvSpPr>
          <p:spPr>
            <a:xfrm>
              <a:off x="24846" y="44726"/>
              <a:ext cx="3555723" cy="3535844"/>
            </a:xfrm>
            <a:prstGeom prst="ellipse">
              <a:avLst/>
            </a:prstGeom>
            <a:ln w="60325" cap="rnd">
              <a:solidFill>
                <a:srgbClr val="DD6D13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45730" tIns="22865" rIns="45730" bIns="2286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50"/>
            </a:p>
          </p:txBody>
        </p:sp>
        <p:cxnSp>
          <p:nvCxnSpPr>
            <p:cNvPr id="74" name="Connecteur droit 73"/>
            <p:cNvCxnSpPr/>
            <p:nvPr/>
          </p:nvCxnSpPr>
          <p:spPr>
            <a:xfrm>
              <a:off x="63984" y="2089751"/>
              <a:ext cx="525531" cy="0"/>
            </a:xfrm>
            <a:prstGeom prst="line">
              <a:avLst/>
            </a:prstGeom>
            <a:ln w="60325" cap="rnd">
              <a:solidFill>
                <a:srgbClr val="DD6D13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cteur droit 74"/>
            <p:cNvCxnSpPr/>
            <p:nvPr/>
          </p:nvCxnSpPr>
          <p:spPr>
            <a:xfrm>
              <a:off x="743515" y="2089751"/>
              <a:ext cx="359672" cy="0"/>
            </a:xfrm>
            <a:prstGeom prst="line">
              <a:avLst/>
            </a:prstGeom>
            <a:ln w="60325" cap="rnd">
              <a:solidFill>
                <a:srgbClr val="DD6D13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necteur droit 75"/>
            <p:cNvCxnSpPr/>
            <p:nvPr/>
          </p:nvCxnSpPr>
          <p:spPr>
            <a:xfrm>
              <a:off x="1129728" y="2089753"/>
              <a:ext cx="296310" cy="509870"/>
            </a:xfrm>
            <a:prstGeom prst="line">
              <a:avLst/>
            </a:prstGeom>
            <a:ln w="60325" cap="rnd">
              <a:solidFill>
                <a:srgbClr val="DD6D13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cteur droit 76"/>
            <p:cNvCxnSpPr/>
            <p:nvPr/>
          </p:nvCxnSpPr>
          <p:spPr>
            <a:xfrm flipH="1">
              <a:off x="1439311" y="1020131"/>
              <a:ext cx="268356" cy="1579490"/>
            </a:xfrm>
            <a:prstGeom prst="line">
              <a:avLst/>
            </a:prstGeom>
            <a:ln w="60325" cap="rnd">
              <a:solidFill>
                <a:srgbClr val="DD6D13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cteur droit 77"/>
            <p:cNvCxnSpPr/>
            <p:nvPr/>
          </p:nvCxnSpPr>
          <p:spPr>
            <a:xfrm>
              <a:off x="1727573" y="1020131"/>
              <a:ext cx="334867" cy="884790"/>
            </a:xfrm>
            <a:prstGeom prst="line">
              <a:avLst/>
            </a:prstGeom>
            <a:ln w="60325" cap="rnd">
              <a:solidFill>
                <a:srgbClr val="DD6D13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cteur droit 78"/>
            <p:cNvCxnSpPr/>
            <p:nvPr/>
          </p:nvCxnSpPr>
          <p:spPr>
            <a:xfrm flipH="1">
              <a:off x="2072555" y="1462527"/>
              <a:ext cx="113176" cy="442394"/>
            </a:xfrm>
            <a:prstGeom prst="line">
              <a:avLst/>
            </a:prstGeom>
            <a:ln w="60325" cap="rnd">
              <a:solidFill>
                <a:srgbClr val="DD6D13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cteur droit 79"/>
            <p:cNvCxnSpPr/>
            <p:nvPr/>
          </p:nvCxnSpPr>
          <p:spPr>
            <a:xfrm flipH="1">
              <a:off x="2195849" y="1462525"/>
              <a:ext cx="625346" cy="0"/>
            </a:xfrm>
            <a:prstGeom prst="line">
              <a:avLst/>
            </a:prstGeom>
            <a:ln w="60325" cap="rnd">
              <a:solidFill>
                <a:srgbClr val="DD6D13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cteur droit 80"/>
            <p:cNvCxnSpPr/>
            <p:nvPr/>
          </p:nvCxnSpPr>
          <p:spPr>
            <a:xfrm flipH="1">
              <a:off x="3061689" y="1462525"/>
              <a:ext cx="477095" cy="0"/>
            </a:xfrm>
            <a:prstGeom prst="line">
              <a:avLst/>
            </a:prstGeom>
            <a:ln w="60325" cap="rnd">
              <a:solidFill>
                <a:srgbClr val="DD6D13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51531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90312" y="84668"/>
            <a:ext cx="3422525" cy="3422526"/>
            <a:chOff x="24846" y="44726"/>
            <a:chExt cx="3555723" cy="3535844"/>
          </a:xfrm>
        </p:grpSpPr>
        <p:sp>
          <p:nvSpPr>
            <p:cNvPr id="73" name="Ellipse 72"/>
            <p:cNvSpPr/>
            <p:nvPr/>
          </p:nvSpPr>
          <p:spPr>
            <a:xfrm>
              <a:off x="24846" y="44726"/>
              <a:ext cx="3555723" cy="3535844"/>
            </a:xfrm>
            <a:prstGeom prst="ellipse">
              <a:avLst/>
            </a:prstGeom>
            <a:ln w="60325" cap="rnd">
              <a:solidFill>
                <a:srgbClr val="82A5D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45730" tIns="22865" rIns="45730" bIns="2286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50"/>
            </a:p>
          </p:txBody>
        </p:sp>
        <p:cxnSp>
          <p:nvCxnSpPr>
            <p:cNvPr id="74" name="Connecteur droit 73"/>
            <p:cNvCxnSpPr/>
            <p:nvPr/>
          </p:nvCxnSpPr>
          <p:spPr>
            <a:xfrm>
              <a:off x="63984" y="2089751"/>
              <a:ext cx="525531" cy="0"/>
            </a:xfrm>
            <a:prstGeom prst="line">
              <a:avLst/>
            </a:prstGeom>
            <a:ln w="60325" cap="rnd">
              <a:solidFill>
                <a:srgbClr val="82A5D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cteur droit 74"/>
            <p:cNvCxnSpPr/>
            <p:nvPr/>
          </p:nvCxnSpPr>
          <p:spPr>
            <a:xfrm>
              <a:off x="743515" y="2089751"/>
              <a:ext cx="359672" cy="0"/>
            </a:xfrm>
            <a:prstGeom prst="line">
              <a:avLst/>
            </a:prstGeom>
            <a:ln w="60325" cap="rnd">
              <a:solidFill>
                <a:srgbClr val="82A5D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necteur droit 75"/>
            <p:cNvCxnSpPr/>
            <p:nvPr/>
          </p:nvCxnSpPr>
          <p:spPr>
            <a:xfrm>
              <a:off x="1129728" y="2089753"/>
              <a:ext cx="296310" cy="509870"/>
            </a:xfrm>
            <a:prstGeom prst="line">
              <a:avLst/>
            </a:prstGeom>
            <a:ln w="60325" cap="rnd">
              <a:solidFill>
                <a:srgbClr val="82A5D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cteur droit 76"/>
            <p:cNvCxnSpPr/>
            <p:nvPr/>
          </p:nvCxnSpPr>
          <p:spPr>
            <a:xfrm flipH="1">
              <a:off x="1439311" y="1020131"/>
              <a:ext cx="268356" cy="1579490"/>
            </a:xfrm>
            <a:prstGeom prst="line">
              <a:avLst/>
            </a:prstGeom>
            <a:ln w="60325" cap="rnd">
              <a:solidFill>
                <a:srgbClr val="82A5D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cteur droit 77"/>
            <p:cNvCxnSpPr/>
            <p:nvPr/>
          </p:nvCxnSpPr>
          <p:spPr>
            <a:xfrm>
              <a:off x="1727573" y="1020131"/>
              <a:ext cx="334867" cy="884790"/>
            </a:xfrm>
            <a:prstGeom prst="line">
              <a:avLst/>
            </a:prstGeom>
            <a:ln w="60325" cap="rnd">
              <a:solidFill>
                <a:srgbClr val="82A5D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cteur droit 78"/>
            <p:cNvCxnSpPr/>
            <p:nvPr/>
          </p:nvCxnSpPr>
          <p:spPr>
            <a:xfrm flipH="1">
              <a:off x="2072555" y="1462527"/>
              <a:ext cx="113176" cy="442394"/>
            </a:xfrm>
            <a:prstGeom prst="line">
              <a:avLst/>
            </a:prstGeom>
            <a:ln w="60325" cap="rnd">
              <a:solidFill>
                <a:srgbClr val="82A5D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cteur droit 79"/>
            <p:cNvCxnSpPr/>
            <p:nvPr/>
          </p:nvCxnSpPr>
          <p:spPr>
            <a:xfrm flipH="1">
              <a:off x="2195849" y="1462525"/>
              <a:ext cx="625346" cy="0"/>
            </a:xfrm>
            <a:prstGeom prst="line">
              <a:avLst/>
            </a:prstGeom>
            <a:ln w="60325" cap="rnd">
              <a:solidFill>
                <a:srgbClr val="82A5D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cteur droit 80"/>
            <p:cNvCxnSpPr/>
            <p:nvPr/>
          </p:nvCxnSpPr>
          <p:spPr>
            <a:xfrm flipH="1">
              <a:off x="3061689" y="1462525"/>
              <a:ext cx="477095" cy="0"/>
            </a:xfrm>
            <a:prstGeom prst="line">
              <a:avLst/>
            </a:prstGeom>
            <a:ln w="60325" cap="rnd">
              <a:solidFill>
                <a:srgbClr val="82A5D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36904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90312" y="84668"/>
            <a:ext cx="3422525" cy="3422526"/>
            <a:chOff x="24846" y="44726"/>
            <a:chExt cx="3555723" cy="3535844"/>
          </a:xfrm>
        </p:grpSpPr>
        <p:sp>
          <p:nvSpPr>
            <p:cNvPr id="73" name="Ellipse 72"/>
            <p:cNvSpPr/>
            <p:nvPr/>
          </p:nvSpPr>
          <p:spPr>
            <a:xfrm>
              <a:off x="24846" y="44726"/>
              <a:ext cx="3555723" cy="3535844"/>
            </a:xfrm>
            <a:prstGeom prst="ellipse">
              <a:avLst/>
            </a:prstGeom>
            <a:ln w="60325" cap="rnd">
              <a:solidFill>
                <a:schemeClr val="bg2">
                  <a:lumMod val="5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45730" tIns="22865" rIns="45730" bIns="2286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50"/>
            </a:p>
          </p:txBody>
        </p:sp>
        <p:cxnSp>
          <p:nvCxnSpPr>
            <p:cNvPr id="74" name="Connecteur droit 73"/>
            <p:cNvCxnSpPr/>
            <p:nvPr/>
          </p:nvCxnSpPr>
          <p:spPr>
            <a:xfrm>
              <a:off x="63984" y="2089751"/>
              <a:ext cx="525531" cy="0"/>
            </a:xfrm>
            <a:prstGeom prst="line">
              <a:avLst/>
            </a:prstGeom>
            <a:ln w="60325" cap="rnd">
              <a:solidFill>
                <a:schemeClr val="bg2">
                  <a:lumMod val="5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cteur droit 74"/>
            <p:cNvCxnSpPr/>
            <p:nvPr/>
          </p:nvCxnSpPr>
          <p:spPr>
            <a:xfrm>
              <a:off x="743515" y="2089751"/>
              <a:ext cx="359672" cy="0"/>
            </a:xfrm>
            <a:prstGeom prst="line">
              <a:avLst/>
            </a:prstGeom>
            <a:ln w="60325" cap="rnd">
              <a:solidFill>
                <a:schemeClr val="bg2">
                  <a:lumMod val="5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necteur droit 75"/>
            <p:cNvCxnSpPr/>
            <p:nvPr/>
          </p:nvCxnSpPr>
          <p:spPr>
            <a:xfrm>
              <a:off x="1129728" y="2089753"/>
              <a:ext cx="296310" cy="509870"/>
            </a:xfrm>
            <a:prstGeom prst="line">
              <a:avLst/>
            </a:prstGeom>
            <a:ln w="60325" cap="rnd">
              <a:solidFill>
                <a:schemeClr val="bg2">
                  <a:lumMod val="5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cteur droit 76"/>
            <p:cNvCxnSpPr/>
            <p:nvPr/>
          </p:nvCxnSpPr>
          <p:spPr>
            <a:xfrm flipH="1">
              <a:off x="1439311" y="1020131"/>
              <a:ext cx="268356" cy="1579490"/>
            </a:xfrm>
            <a:prstGeom prst="line">
              <a:avLst/>
            </a:prstGeom>
            <a:ln w="60325" cap="rnd">
              <a:solidFill>
                <a:schemeClr val="bg2">
                  <a:lumMod val="5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cteur droit 77"/>
            <p:cNvCxnSpPr/>
            <p:nvPr/>
          </p:nvCxnSpPr>
          <p:spPr>
            <a:xfrm>
              <a:off x="1727573" y="1020131"/>
              <a:ext cx="334867" cy="884790"/>
            </a:xfrm>
            <a:prstGeom prst="line">
              <a:avLst/>
            </a:prstGeom>
            <a:ln w="60325" cap="rnd">
              <a:solidFill>
                <a:schemeClr val="bg2">
                  <a:lumMod val="5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cteur droit 78"/>
            <p:cNvCxnSpPr/>
            <p:nvPr/>
          </p:nvCxnSpPr>
          <p:spPr>
            <a:xfrm flipH="1">
              <a:off x="2072555" y="1462527"/>
              <a:ext cx="113176" cy="442394"/>
            </a:xfrm>
            <a:prstGeom prst="line">
              <a:avLst/>
            </a:prstGeom>
            <a:ln w="60325" cap="rnd">
              <a:solidFill>
                <a:schemeClr val="bg2">
                  <a:lumMod val="5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cteur droit 79"/>
            <p:cNvCxnSpPr/>
            <p:nvPr/>
          </p:nvCxnSpPr>
          <p:spPr>
            <a:xfrm flipH="1">
              <a:off x="2195849" y="1462525"/>
              <a:ext cx="625346" cy="0"/>
            </a:xfrm>
            <a:prstGeom prst="line">
              <a:avLst/>
            </a:prstGeom>
            <a:ln w="60325" cap="rnd">
              <a:solidFill>
                <a:schemeClr val="bg2">
                  <a:lumMod val="5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cteur droit 80"/>
            <p:cNvCxnSpPr/>
            <p:nvPr/>
          </p:nvCxnSpPr>
          <p:spPr>
            <a:xfrm flipH="1">
              <a:off x="3061689" y="1462525"/>
              <a:ext cx="477095" cy="0"/>
            </a:xfrm>
            <a:prstGeom prst="line">
              <a:avLst/>
            </a:prstGeom>
            <a:ln w="60325" cap="rnd">
              <a:solidFill>
                <a:schemeClr val="bg2">
                  <a:lumMod val="5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32988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2437</TotalTime>
  <Words>0</Words>
  <Application>Microsoft Macintosh PowerPoint</Application>
  <PresentationFormat>Custom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Calibri</vt:lpstr>
      <vt:lpstr>Calibri Light</vt:lpstr>
      <vt:lpstr>Arial</vt:lpstr>
      <vt:lpstr>Thème Office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Utilisateur de Microsoft Office</dc:creator>
  <cp:lastModifiedBy>Microsoft Office User</cp:lastModifiedBy>
  <cp:revision>18</cp:revision>
  <cp:lastPrinted>2018-10-15T08:08:27Z</cp:lastPrinted>
  <dcterms:created xsi:type="dcterms:W3CDTF">2017-05-02T09:45:09Z</dcterms:created>
  <dcterms:modified xsi:type="dcterms:W3CDTF">2018-10-15T08:38:08Z</dcterms:modified>
</cp:coreProperties>
</file>