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7BA"/>
    <a:srgbClr val="FFFFFF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65" d="100"/>
          <a:sy n="65" d="100"/>
        </p:scale>
        <p:origin x="14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1167-9CA8-1B4F-B837-DFF0EF020749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1EB85-2739-DE48-9FEA-C24E5E5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FCEB-AE56-AC4A-9191-85344CFE930F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/>
        </p:nvSpPr>
        <p:spPr>
          <a:xfrm rot="5400000">
            <a:off x="0" y="0"/>
            <a:ext cx="10799763" cy="10799763"/>
          </a:xfrm>
          <a:prstGeom prst="hexagon">
            <a:avLst/>
          </a:prstGeom>
          <a:solidFill>
            <a:srgbClr val="D1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8568" y="3845609"/>
            <a:ext cx="6102626" cy="3108543"/>
          </a:xfrm>
          <a:prstGeom prst="rect">
            <a:avLst/>
          </a:prstGeom>
          <a:noFill/>
          <a:ln w="98425">
            <a:solidFill>
              <a:srgbClr val="65B7BA"/>
            </a:solidFill>
          </a:ln>
        </p:spPr>
        <p:txBody>
          <a:bodyPr wrap="square" rtlCol="0">
            <a:spAutoFit/>
          </a:bodyPr>
          <a:lstStyle/>
          <a:p>
            <a:r>
              <a:rPr lang="en-US" sz="19600" dirty="0" smtClean="0">
                <a:solidFill>
                  <a:schemeClr val="bg1"/>
                </a:solidFill>
              </a:rPr>
              <a:t> 1 </a:t>
            </a:r>
            <a:r>
              <a:rPr lang="en-US" sz="19600" dirty="0" smtClean="0">
                <a:solidFill>
                  <a:srgbClr val="65B7BA"/>
                </a:solidFill>
              </a:rPr>
              <a:t>+</a:t>
            </a:r>
            <a:r>
              <a:rPr lang="en-US" sz="19600" dirty="0" smtClean="0">
                <a:solidFill>
                  <a:schemeClr val="bg1"/>
                </a:solidFill>
              </a:rPr>
              <a:t> 1</a:t>
            </a:r>
            <a:endParaRPr lang="en-US" sz="1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/>
        </p:nvSpPr>
        <p:spPr>
          <a:xfrm rot="5400000">
            <a:off x="0" y="0"/>
            <a:ext cx="10799763" cy="10799763"/>
          </a:xfrm>
          <a:prstGeom prst="hexagon">
            <a:avLst/>
          </a:prstGeom>
          <a:solidFill>
            <a:srgbClr val="D1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/>
          <p:cNvSpPr/>
          <p:nvPr/>
        </p:nvSpPr>
        <p:spPr>
          <a:xfrm>
            <a:off x="1470991" y="2696438"/>
            <a:ext cx="3220278" cy="2743200"/>
          </a:xfrm>
          <a:prstGeom prst="triangle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91269" y="6549603"/>
            <a:ext cx="2126973" cy="2119968"/>
          </a:xfrm>
          <a:prstGeom prst="ellipse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 rot="2604047">
            <a:off x="4820874" y="2658436"/>
            <a:ext cx="4293705" cy="4026553"/>
          </a:xfrm>
          <a:prstGeom prst="blockArc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2018-10-19T06:13:53Z</dcterms:created>
  <dcterms:modified xsi:type="dcterms:W3CDTF">2018-10-19T07:00:37Z</dcterms:modified>
</cp:coreProperties>
</file>