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32399288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4"/>
    <p:restoredTop sz="94674"/>
  </p:normalViewPr>
  <p:slideViewPr>
    <p:cSldViewPr snapToGrid="0" snapToObjects="1">
      <p:cViewPr>
        <p:scale>
          <a:sx n="28" d="100"/>
          <a:sy n="28" d="100"/>
        </p:scale>
        <p:origin x="2904" y="2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9911" y="1995312"/>
            <a:ext cx="24299466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6403623"/>
            <a:ext cx="24299466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87D5-15FF-5A40-9BEF-773AD3A75F4A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25F0-CA6C-C04A-B14E-30F235A8D9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87D5-15FF-5A40-9BEF-773AD3A75F4A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25F0-CA6C-C04A-B14E-30F235A8D9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1" y="649111"/>
            <a:ext cx="698609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1" y="649111"/>
            <a:ext cx="20553298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87D5-15FF-5A40-9BEF-773AD3A75F4A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25F0-CA6C-C04A-B14E-30F235A8D9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87D5-15FF-5A40-9BEF-773AD3A75F4A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25F0-CA6C-C04A-B14E-30F235A8D9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6" y="3039535"/>
            <a:ext cx="27944386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6" y="8159046"/>
            <a:ext cx="27944386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87D5-15FF-5A40-9BEF-773AD3A75F4A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25F0-CA6C-C04A-B14E-30F235A8D9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3245556"/>
            <a:ext cx="13769697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3245556"/>
            <a:ext cx="13769697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87D5-15FF-5A40-9BEF-773AD3A75F4A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25F0-CA6C-C04A-B14E-30F235A8D9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649112"/>
            <a:ext cx="27944386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2" y="2988734"/>
            <a:ext cx="13706416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2" y="4453467"/>
            <a:ext cx="13706416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0" y="2988734"/>
            <a:ext cx="13773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0" y="4453467"/>
            <a:ext cx="13773917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87D5-15FF-5A40-9BEF-773AD3A75F4A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25F0-CA6C-C04A-B14E-30F235A8D9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87D5-15FF-5A40-9BEF-773AD3A75F4A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25F0-CA6C-C04A-B14E-30F235A8D9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87D5-15FF-5A40-9BEF-773AD3A75F4A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25F0-CA6C-C04A-B14E-30F235A8D9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812800"/>
            <a:ext cx="1044961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1755423"/>
            <a:ext cx="1640214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3657600"/>
            <a:ext cx="1044961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87D5-15FF-5A40-9BEF-773AD3A75F4A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25F0-CA6C-C04A-B14E-30F235A8D9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812800"/>
            <a:ext cx="1044961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1755423"/>
            <a:ext cx="1640214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3657600"/>
            <a:ext cx="1044961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87D5-15FF-5A40-9BEF-773AD3A75F4A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25F0-CA6C-C04A-B14E-30F235A8D9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649112"/>
            <a:ext cx="27944386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3245556"/>
            <a:ext cx="27944386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11300179"/>
            <a:ext cx="728984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A87D5-15FF-5A40-9BEF-773AD3A75F4A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11300179"/>
            <a:ext cx="1093476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11300179"/>
            <a:ext cx="728984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B25F0-CA6C-C04A-B14E-30F235A8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402095">
            <a:off x="5892593" y="-14318253"/>
            <a:ext cx="24214133" cy="4226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25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2017-10-17T07:32:00Z</dcterms:created>
  <dcterms:modified xsi:type="dcterms:W3CDTF">2017-10-17T08:04:20Z</dcterms:modified>
</cp:coreProperties>
</file>