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8" r:id="rId2"/>
    <p:sldId id="259" r:id="rId3"/>
    <p:sldId id="260" r:id="rId4"/>
  </p:sldIdLst>
  <p:sldSz cx="7199313" cy="1800225"/>
  <p:notesSz cx="6858000" cy="9144000"/>
  <p:defaultTextStyle>
    <a:defPPr>
      <a:defRPr lang="fr-FR"/>
    </a:defPPr>
    <a:lvl1pPr marL="0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6167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23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28501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04668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80835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57002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33169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09336" algn="l" defTabSz="152335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800"/>
    <a:srgbClr val="DD6D13"/>
    <a:srgbClr val="82A5D1"/>
    <a:srgbClr val="65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9"/>
    <p:restoredTop sz="94650"/>
  </p:normalViewPr>
  <p:slideViewPr>
    <p:cSldViewPr snapToGrid="0" snapToObjects="1">
      <p:cViewPr>
        <p:scale>
          <a:sx n="78" d="100"/>
          <a:sy n="78" d="100"/>
        </p:scale>
        <p:origin x="3408" y="2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734A-5820-394E-BF9C-35FE08804856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1613" y="1143000"/>
            <a:ext cx="12341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E970E-0FD6-E247-8ED4-243F1ADD5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4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23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8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3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6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AD7D-3155-1647-8766-B658FAE358B4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66B6-6961-1D47-9E41-6EA192E313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88145" y="335897"/>
            <a:ext cx="394151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THE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R GRAPH</a:t>
            </a:r>
          </a:p>
          <a:p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GALLERY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  <a:ea typeface="Malgun Gothic Semilight" charset="-127"/>
              <a:cs typeface="Malgun Gothic Semilight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4595" y="52466"/>
            <a:ext cx="1701384" cy="1701384"/>
            <a:chOff x="614595" y="52466"/>
            <a:chExt cx="1701384" cy="1701384"/>
          </a:xfrm>
        </p:grpSpPr>
        <p:sp>
          <p:nvSpPr>
            <p:cNvPr id="73" name="Ellipse 72"/>
            <p:cNvSpPr/>
            <p:nvPr/>
          </p:nvSpPr>
          <p:spPr>
            <a:xfrm>
              <a:off x="614595" y="52466"/>
              <a:ext cx="1701384" cy="1701384"/>
            </a:xfrm>
            <a:prstGeom prst="ellips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3322" y="1036495"/>
              <a:ext cx="251462" cy="0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958472" y="1036495"/>
              <a:ext cx="172100" cy="0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43272" y="1036496"/>
              <a:ext cx="141782" cy="245340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291405" y="521813"/>
              <a:ext cx="128406" cy="760022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429336" y="521813"/>
              <a:ext cx="160231" cy="425745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1594407" y="734686"/>
              <a:ext cx="54154" cy="212872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1653402" y="734685"/>
              <a:ext cx="299223" cy="0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2067699" y="734685"/>
              <a:ext cx="228286" cy="0"/>
            </a:xfrm>
            <a:prstGeom prst="line">
              <a:avLst/>
            </a:prstGeom>
            <a:ln w="28575" cap="rnd">
              <a:solidFill>
                <a:srgbClr val="DD6D1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5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88145" y="335897"/>
            <a:ext cx="394151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THE PYTHON </a:t>
            </a: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GRAPH GALLERY</a:t>
            </a:r>
          </a:p>
        </p:txBody>
      </p:sp>
      <p:sp>
        <p:nvSpPr>
          <p:cNvPr id="73" name="Ellipse 72"/>
          <p:cNvSpPr/>
          <p:nvPr/>
        </p:nvSpPr>
        <p:spPr>
          <a:xfrm>
            <a:off x="614595" y="52466"/>
            <a:ext cx="1701384" cy="1701384"/>
          </a:xfrm>
          <a:prstGeom prst="ellips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>
            <a:off x="633322" y="1036495"/>
            <a:ext cx="251462" cy="0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958472" y="1036495"/>
            <a:ext cx="172100" cy="0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143272" y="1036496"/>
            <a:ext cx="141782" cy="245340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1291405" y="521813"/>
            <a:ext cx="128406" cy="760022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429336" y="521813"/>
            <a:ext cx="160231" cy="425745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>
            <a:off x="1594407" y="734686"/>
            <a:ext cx="54154" cy="212872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1653402" y="734685"/>
            <a:ext cx="299223" cy="0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2067699" y="734685"/>
            <a:ext cx="228286" cy="0"/>
          </a:xfrm>
          <a:prstGeom prst="line">
            <a:avLst/>
          </a:prstGeom>
          <a:ln w="28575" cap="rnd">
            <a:solidFill>
              <a:srgbClr val="82A5D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8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2688145" y="335897"/>
            <a:ext cx="394151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THE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D3.JS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  <a:ea typeface="Malgun Gothic Semilight" charset="-127"/>
              <a:cs typeface="Malgun Gothic Semilight" charset="-127"/>
            </a:endParaRP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  <a:ea typeface="Malgun Gothic Semilight" charset="-127"/>
                <a:cs typeface="Malgun Gothic Semilight" charset="-127"/>
              </a:rPr>
              <a:t>GRAPH GALLERY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4595" y="52466"/>
            <a:ext cx="1701384" cy="1701384"/>
            <a:chOff x="614595" y="52466"/>
            <a:chExt cx="1701384" cy="1701384"/>
          </a:xfrm>
        </p:grpSpPr>
        <p:sp>
          <p:nvSpPr>
            <p:cNvPr id="73" name="Ellipse 72"/>
            <p:cNvSpPr/>
            <p:nvPr/>
          </p:nvSpPr>
          <p:spPr>
            <a:xfrm>
              <a:off x="614595" y="52466"/>
              <a:ext cx="1701384" cy="1701384"/>
            </a:xfrm>
            <a:prstGeom prst="ellips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633322" y="1036495"/>
              <a:ext cx="251462" cy="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>
              <a:off x="958472" y="1036495"/>
              <a:ext cx="172100" cy="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143272" y="1036496"/>
              <a:ext cx="141782" cy="24534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1291405" y="521813"/>
              <a:ext cx="128406" cy="76002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1429336" y="521813"/>
              <a:ext cx="160231" cy="425745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H="1">
              <a:off x="1594407" y="734686"/>
              <a:ext cx="54154" cy="21287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H="1">
              <a:off x="1653402" y="734685"/>
              <a:ext cx="299223" cy="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2067699" y="734685"/>
              <a:ext cx="228286" cy="0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154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12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Malgun Gothic Semilight</vt:lpstr>
      <vt:lpstr>Arial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Microsoft Office User</cp:lastModifiedBy>
  <cp:revision>15</cp:revision>
  <dcterms:created xsi:type="dcterms:W3CDTF">2017-05-02T09:45:09Z</dcterms:created>
  <dcterms:modified xsi:type="dcterms:W3CDTF">2018-10-15T07:50:17Z</dcterms:modified>
</cp:coreProperties>
</file>