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3600450" cy="3600450"/>
  <p:notesSz cx="6858000" cy="9144000"/>
  <p:defaultTextStyle>
    <a:defPPr>
      <a:defRPr lang="fr-FR"/>
    </a:defPPr>
    <a:lvl1pPr marL="0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6167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23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28501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04668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808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57002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33169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09336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800"/>
    <a:srgbClr val="DD6D13"/>
    <a:srgbClr val="82A5D1"/>
    <a:srgbClr val="65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649"/>
  </p:normalViewPr>
  <p:slideViewPr>
    <p:cSldViewPr snapToGrid="0" snapToObjects="1">
      <p:cViewPr>
        <p:scale>
          <a:sx n="225" d="100"/>
          <a:sy n="225" d="100"/>
        </p:scale>
        <p:origin x="28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734A-5820-394E-BF9C-35FE0880485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E970E-0FD6-E247-8ED4-243F1ADD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2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312" y="84668"/>
            <a:ext cx="3422525" cy="3422526"/>
            <a:chOff x="24846" y="44726"/>
            <a:chExt cx="3555723" cy="3535844"/>
          </a:xfrm>
        </p:grpSpPr>
        <p:sp>
          <p:nvSpPr>
            <p:cNvPr id="73" name="Ellipse 72"/>
            <p:cNvSpPr/>
            <p:nvPr/>
          </p:nvSpPr>
          <p:spPr>
            <a:xfrm>
              <a:off x="24846" y="44726"/>
              <a:ext cx="3555723" cy="3535844"/>
            </a:xfrm>
            <a:prstGeom prst="ellips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30" tIns="22865" rIns="45730" bIns="228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5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984" y="2089751"/>
              <a:ext cx="525531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43515" y="2089751"/>
              <a:ext cx="359672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29728" y="2089753"/>
              <a:ext cx="296310" cy="50987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439311" y="1020131"/>
              <a:ext cx="268356" cy="157949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727573" y="1020131"/>
              <a:ext cx="334867" cy="88479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2072555" y="1462527"/>
              <a:ext cx="113176" cy="442394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2195849" y="1462525"/>
              <a:ext cx="625346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3061689" y="1462525"/>
              <a:ext cx="477095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5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Microsoft Office User</cp:lastModifiedBy>
  <cp:revision>16</cp:revision>
  <dcterms:created xsi:type="dcterms:W3CDTF">2017-05-02T09:45:09Z</dcterms:created>
  <dcterms:modified xsi:type="dcterms:W3CDTF">2018-10-15T08:05:44Z</dcterms:modified>
</cp:coreProperties>
</file>