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D6C1-D9C4-9A4D-934F-F05CB2CA80CC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E508-D065-4C4B-B408-B360B083B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4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r="6615"/>
          <a:stretch/>
        </p:blipFill>
        <p:spPr>
          <a:xfrm>
            <a:off x="1214431" y="4110976"/>
            <a:ext cx="10058400" cy="14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2018-07-24T04:17:46Z</dcterms:created>
  <dcterms:modified xsi:type="dcterms:W3CDTF">2018-07-27T03:30:19Z</dcterms:modified>
</cp:coreProperties>
</file>