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/>
    <p:restoredTop sz="94648"/>
  </p:normalViewPr>
  <p:slideViewPr>
    <p:cSldViewPr snapToGrid="0" snapToObjects="1">
      <p:cViewPr varScale="1">
        <p:scale>
          <a:sx n="120" d="100"/>
          <a:sy n="120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0E98-8777-004C-BDC2-D1CE32AB939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63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730"/>
            <a:ext cx="10804272" cy="6060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5" y="31690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84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2018-11-05T22:38:28Z</dcterms:created>
  <dcterms:modified xsi:type="dcterms:W3CDTF">2018-11-05T23:50:28Z</dcterms:modified>
</cp:coreProperties>
</file>