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588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93" y="3018790"/>
            <a:ext cx="1079500" cy="820420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2018-11-05T22:38:28Z</dcterms:created>
  <dcterms:modified xsi:type="dcterms:W3CDTF">2018-11-05T22:40:58Z</dcterms:modified>
</cp:coreProperties>
</file>