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79976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FA5"/>
    <a:srgbClr val="90AFC3"/>
    <a:srgbClr val="DF6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5"/>
    <p:restoredTop sz="94725"/>
  </p:normalViewPr>
  <p:slideViewPr>
    <p:cSldViewPr snapToGrid="0" snapToObjects="1">
      <p:cViewPr varScale="1">
        <p:scale>
          <a:sx n="92" d="100"/>
          <a:sy n="92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8F809-D495-C740-BE32-70CB40C78ADF}" type="datetimeFigureOut">
              <a:rPr lang="en-AU" smtClean="0"/>
              <a:t>30/4/20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77797-A849-1B4A-AE56-F618996AAF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6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77797-A849-1B4A-AE56-F618996AAF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44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0E98-8777-004C-BDC2-D1CE32AB939A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63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377"/>
            <a:ext cx="10804272" cy="6060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5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84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5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" y="550235"/>
            <a:ext cx="10617983" cy="5935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55" y="33214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8048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50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50" y="33214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9B6BAE-FA1B-754C-9DD3-A7916318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4757" y="0"/>
            <a:ext cx="12788525" cy="719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03319-57A1-A748-8533-987F4BF9C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07" y="2738405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4316D8-2847-8D4A-BDBE-F93CCA6A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503" y="5610576"/>
            <a:ext cx="1047647" cy="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9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8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80BB89-76B9-D445-894D-06D95410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3624"/>
            <a:ext cx="10799763" cy="6592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086E3-F92A-E54E-A814-73BDD450D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55" y="33214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5200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4918</TotalTime>
  <Words>1</Words>
  <Application>Microsoft Macintosh PowerPoint</Application>
  <PresentationFormat>Custom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Yan Holtz</cp:lastModifiedBy>
  <cp:revision>8</cp:revision>
  <dcterms:created xsi:type="dcterms:W3CDTF">2018-11-05T22:38:28Z</dcterms:created>
  <dcterms:modified xsi:type="dcterms:W3CDTF">2020-05-02T20:57:06Z</dcterms:modified>
</cp:coreProperties>
</file>