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0799763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AFC3"/>
    <a:srgbClr val="DF6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1"/>
    <p:restoredTop sz="94676"/>
  </p:normalViewPr>
  <p:slideViewPr>
    <p:cSldViewPr snapToGrid="0" snapToObjects="1">
      <p:cViewPr>
        <p:scale>
          <a:sx n="65" d="100"/>
          <a:sy n="65" d="100"/>
        </p:scale>
        <p:origin x="3168" y="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8F809-D495-C740-BE32-70CB40C78ADF}" type="datetimeFigureOut">
              <a:rPr lang="en-AU" smtClean="0"/>
              <a:t>25/10/19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77797-A849-1B4A-AE56-F618996AAF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6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77797-A849-1B4A-AE56-F618996AAF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44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0E98-8777-004C-BDC2-D1CE32AB939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9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63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730"/>
            <a:ext cx="10804272" cy="6060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55" y="3169031"/>
            <a:ext cx="1133225" cy="861251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884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F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55" y="3169031"/>
            <a:ext cx="1133225" cy="861251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" y="550235"/>
            <a:ext cx="10617983" cy="5935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55" y="3321431"/>
            <a:ext cx="1133225" cy="861251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8048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250" y="3169031"/>
            <a:ext cx="1133225" cy="861251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50" y="3321431"/>
            <a:ext cx="1133225" cy="861251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9B6BAE-FA1B-754C-9DD3-A7916318C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4757" y="0"/>
            <a:ext cx="12788525" cy="7199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B03319-57A1-A748-8533-987F4BF9C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07" y="2738405"/>
            <a:ext cx="1133225" cy="861251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4316D8-2847-8D4A-BDBE-F93CCA6A6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503" y="5610576"/>
            <a:ext cx="1047647" cy="9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9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</TotalTime>
  <Words>1</Words>
  <Application>Microsoft Macintosh PowerPoint</Application>
  <PresentationFormat>Custom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Yan Holtz</cp:lastModifiedBy>
  <cp:revision>6</cp:revision>
  <dcterms:created xsi:type="dcterms:W3CDTF">2018-11-05T22:38:28Z</dcterms:created>
  <dcterms:modified xsi:type="dcterms:W3CDTF">2019-10-25T16:02:20Z</dcterms:modified>
</cp:coreProperties>
</file>